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3737" r:id="rId6"/>
    <p:sldId id="303" r:id="rId7"/>
    <p:sldId id="3740" r:id="rId8"/>
    <p:sldId id="3738" r:id="rId9"/>
    <p:sldId id="2090650443" r:id="rId10"/>
    <p:sldId id="3741" r:id="rId11"/>
    <p:sldId id="384" r:id="rId12"/>
    <p:sldId id="2090650452" r:id="rId13"/>
    <p:sldId id="2090650459" r:id="rId14"/>
    <p:sldId id="2090650460" r:id="rId15"/>
    <p:sldId id="2090650455" r:id="rId16"/>
    <p:sldId id="2090650461" r:id="rId17"/>
    <p:sldId id="2090650462" r:id="rId18"/>
    <p:sldId id="2090650456" r:id="rId19"/>
    <p:sldId id="2090650441" r:id="rId20"/>
    <p:sldId id="291" r:id="rId21"/>
    <p:sldId id="3736" r:id="rId22"/>
    <p:sldId id="289" r:id="rId23"/>
    <p:sldId id="3724" r:id="rId24"/>
    <p:sldId id="2090650463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400"/>
    <a:srgbClr val="228B22"/>
    <a:srgbClr val="A020F6"/>
    <a:srgbClr val="0000FF"/>
    <a:srgbClr val="636569"/>
    <a:srgbClr val="715091"/>
    <a:srgbClr val="176DAD"/>
    <a:srgbClr val="0D78C9"/>
    <a:srgbClr val="024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D0153-D586-43F1-A456-AAFC3D54D91F}" v="15" dt="2024-10-28T06:24:06.5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Cohan" userId="5c9fd6b1-c6dd-4638-9448-2881df84f9bb" providerId="ADAL" clId="{5CFB82EC-8293-4EC8-A9D8-EB00B239EBDC}"/>
    <pc:docChg chg="undo custSel modSld">
      <pc:chgData name="Kevin Cohan" userId="5c9fd6b1-c6dd-4638-9448-2881df84f9bb" providerId="ADAL" clId="{5CFB82EC-8293-4EC8-A9D8-EB00B239EBDC}" dt="2022-08-04T19:01:33.067" v="83" actId="14100"/>
      <pc:docMkLst>
        <pc:docMk/>
      </pc:docMkLst>
      <pc:sldChg chg="delSp modSp mod delAnim modAnim chgLayout">
        <pc:chgData name="Kevin Cohan" userId="5c9fd6b1-c6dd-4638-9448-2881df84f9bb" providerId="ADAL" clId="{5CFB82EC-8293-4EC8-A9D8-EB00B239EBDC}" dt="2022-08-04T19:01:33.067" v="83" actId="14100"/>
        <pc:sldMkLst>
          <pc:docMk/>
          <pc:sldMk cId="426531553" sldId="3740"/>
        </pc:sldMkLst>
        <pc:spChg chg="mod ord">
          <ac:chgData name="Kevin Cohan" userId="5c9fd6b1-c6dd-4638-9448-2881df84f9bb" providerId="ADAL" clId="{5CFB82EC-8293-4EC8-A9D8-EB00B239EBDC}" dt="2022-08-04T18:59:21.041" v="64" actId="700"/>
          <ac:spMkLst>
            <pc:docMk/>
            <pc:sldMk cId="426531553" sldId="3740"/>
            <ac:spMk id="2" creationId="{85E0681D-0A93-EBE7-2A78-0E554685158D}"/>
          </ac:spMkLst>
        </pc:spChg>
        <pc:spChg chg="mod ord">
          <ac:chgData name="Kevin Cohan" userId="5c9fd6b1-c6dd-4638-9448-2881df84f9bb" providerId="ADAL" clId="{5CFB82EC-8293-4EC8-A9D8-EB00B239EBDC}" dt="2022-08-04T18:59:21.041" v="64" actId="700"/>
          <ac:spMkLst>
            <pc:docMk/>
            <pc:sldMk cId="426531553" sldId="3740"/>
            <ac:spMk id="3" creationId="{02F1D8C8-2A63-91D8-4E85-5D591C10F3A2}"/>
          </ac:spMkLst>
        </pc:spChg>
        <pc:spChg chg="mod">
          <ac:chgData name="Kevin Cohan" userId="5c9fd6b1-c6dd-4638-9448-2881df84f9bb" providerId="ADAL" clId="{5CFB82EC-8293-4EC8-A9D8-EB00B239EBDC}" dt="2022-08-04T19:01:33.067" v="83" actId="14100"/>
          <ac:spMkLst>
            <pc:docMk/>
            <pc:sldMk cId="426531553" sldId="3740"/>
            <ac:spMk id="4" creationId="{B8BDD51D-0DBC-CF6C-0FA7-DEF5D9322AC3}"/>
          </ac:spMkLst>
        </pc:spChg>
        <pc:spChg chg="del">
          <ac:chgData name="Kevin Cohan" userId="5c9fd6b1-c6dd-4638-9448-2881df84f9bb" providerId="ADAL" clId="{5CFB82EC-8293-4EC8-A9D8-EB00B239EBDC}" dt="2022-08-04T18:59:29.451" v="65" actId="478"/>
          <ac:spMkLst>
            <pc:docMk/>
            <pc:sldMk cId="426531553" sldId="3740"/>
            <ac:spMk id="5" creationId="{5E43E176-2915-74F1-E55C-BA713A6FFABF}"/>
          </ac:spMkLst>
        </pc:spChg>
        <pc:picChg chg="mod">
          <ac:chgData name="Kevin Cohan" userId="5c9fd6b1-c6dd-4638-9448-2881df84f9bb" providerId="ADAL" clId="{5CFB82EC-8293-4EC8-A9D8-EB00B239EBDC}" dt="2022-08-04T19:01:02.390" v="81" actId="1038"/>
          <ac:picMkLst>
            <pc:docMk/>
            <pc:sldMk cId="426531553" sldId="3740"/>
            <ac:picMk id="7" creationId="{311DF963-3089-4B08-83DD-4B65FBBAFE86}"/>
          </ac:picMkLst>
        </pc:picChg>
      </pc:sldChg>
    </pc:docChg>
  </pc:docChgLst>
  <pc:docChgLst>
    <pc:chgData name="Adam Filion" userId="33b415bc-1160-412c-8315-b4683692caf3" providerId="ADAL" clId="{02A443FC-0CDA-47CC-8E50-BBCD454C0935}"/>
    <pc:docChg chg="undo custSel addSld delSld modSld sldOrd">
      <pc:chgData name="Adam Filion" userId="33b415bc-1160-412c-8315-b4683692caf3" providerId="ADAL" clId="{02A443FC-0CDA-47CC-8E50-BBCD454C0935}" dt="2022-08-26T13:39:05.132" v="1783" actId="47"/>
      <pc:docMkLst>
        <pc:docMk/>
      </pc:docMkLst>
      <pc:sldChg chg="modSp add del mod ord">
        <pc:chgData name="Adam Filion" userId="33b415bc-1160-412c-8315-b4683692caf3" providerId="ADAL" clId="{02A443FC-0CDA-47CC-8E50-BBCD454C0935}" dt="2022-08-26T13:39:05.132" v="1783" actId="47"/>
        <pc:sldMkLst>
          <pc:docMk/>
          <pc:sldMk cId="2784395857" sldId="275"/>
        </pc:sldMkLst>
        <pc:spChg chg="mod">
          <ac:chgData name="Adam Filion" userId="33b415bc-1160-412c-8315-b4683692caf3" providerId="ADAL" clId="{02A443FC-0CDA-47CC-8E50-BBCD454C0935}" dt="2022-08-19T15:27:32.604" v="771" actId="207"/>
          <ac:spMkLst>
            <pc:docMk/>
            <pc:sldMk cId="2784395857" sldId="275"/>
            <ac:spMk id="2" creationId="{726AB4A1-24D5-4680-AED9-B6848AE54D86}"/>
          </ac:spMkLst>
        </pc:spChg>
        <pc:spChg chg="mod ord">
          <ac:chgData name="Adam Filion" userId="33b415bc-1160-412c-8315-b4683692caf3" providerId="ADAL" clId="{02A443FC-0CDA-47CC-8E50-BBCD454C0935}" dt="2022-08-19T16:20:59.442" v="1090" actId="403"/>
          <ac:spMkLst>
            <pc:docMk/>
            <pc:sldMk cId="2784395857" sldId="275"/>
            <ac:spMk id="3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5:27:34.784" v="772" actId="207"/>
          <ac:spMkLst>
            <pc:docMk/>
            <pc:sldMk cId="2784395857" sldId="275"/>
            <ac:spMk id="8" creationId="{682D7FE2-2715-4B0E-BA08-12D4A49F9C87}"/>
          </ac:spMkLst>
        </pc:spChg>
        <pc:spChg chg="mod">
          <ac:chgData name="Adam Filion" userId="33b415bc-1160-412c-8315-b4683692caf3" providerId="ADAL" clId="{02A443FC-0CDA-47CC-8E50-BBCD454C0935}" dt="2022-08-19T15:27:37.307" v="773" actId="207"/>
          <ac:spMkLst>
            <pc:docMk/>
            <pc:sldMk cId="2784395857" sldId="275"/>
            <ac:spMk id="15" creationId="{E5DE340C-6425-41EF-A058-DA21C8615C91}"/>
          </ac:spMkLst>
        </pc:spChg>
        <pc:spChg chg="mod">
          <ac:chgData name="Adam Filion" userId="33b415bc-1160-412c-8315-b4683692caf3" providerId="ADAL" clId="{02A443FC-0CDA-47CC-8E50-BBCD454C0935}" dt="2022-08-19T15:27:40.239" v="774" actId="207"/>
          <ac:spMkLst>
            <pc:docMk/>
            <pc:sldMk cId="2784395857" sldId="275"/>
            <ac:spMk id="19" creationId="{8787AFD7-3848-47BD-AF26-F90F89087BA1}"/>
          </ac:spMkLst>
        </pc:spChg>
        <pc:spChg chg="mod">
          <ac:chgData name="Adam Filion" userId="33b415bc-1160-412c-8315-b4683692caf3" providerId="ADAL" clId="{02A443FC-0CDA-47CC-8E50-BBCD454C0935}" dt="2022-08-19T15:27:46.636" v="775" actId="207"/>
          <ac:spMkLst>
            <pc:docMk/>
            <pc:sldMk cId="2784395857" sldId="275"/>
            <ac:spMk id="33" creationId="{20DD7B56-D16E-4343-BA22-0051E914C6EB}"/>
          </ac:spMkLst>
        </pc:spChg>
        <pc:picChg chg="mod">
          <ac:chgData name="Adam Filion" userId="33b415bc-1160-412c-8315-b4683692caf3" providerId="ADAL" clId="{02A443FC-0CDA-47CC-8E50-BBCD454C0935}" dt="2022-08-19T15:26:50.980" v="768" actId="167"/>
          <ac:picMkLst>
            <pc:docMk/>
            <pc:sldMk cId="2784395857" sldId="275"/>
            <ac:picMk id="13" creationId="{9685E07A-B934-476E-9BCC-FB7EDA0AC052}"/>
          </ac:picMkLst>
        </pc:picChg>
        <pc:picChg chg="mod ord">
          <ac:chgData name="Adam Filion" userId="33b415bc-1160-412c-8315-b4683692caf3" providerId="ADAL" clId="{02A443FC-0CDA-47CC-8E50-BBCD454C0935}" dt="2022-08-19T15:27:00.015" v="770" actId="167"/>
          <ac:picMkLst>
            <pc:docMk/>
            <pc:sldMk cId="2784395857" sldId="275"/>
            <ac:picMk id="17" creationId="{258AC78F-509D-419A-8B74-7FCB049087A8}"/>
          </ac:picMkLst>
        </pc:picChg>
      </pc:sldChg>
      <pc:sldChg chg="addSp modSp add del mod ord setBg">
        <pc:chgData name="Adam Filion" userId="33b415bc-1160-412c-8315-b4683692caf3" providerId="ADAL" clId="{02A443FC-0CDA-47CC-8E50-BBCD454C0935}" dt="2022-08-26T13:39:05.132" v="1783" actId="47"/>
        <pc:sldMkLst>
          <pc:docMk/>
          <pc:sldMk cId="2578802213" sldId="294"/>
        </pc:sldMkLst>
        <pc:spChg chg="mod">
          <ac:chgData name="Adam Filion" userId="33b415bc-1160-412c-8315-b4683692caf3" providerId="ADAL" clId="{02A443FC-0CDA-47CC-8E50-BBCD454C0935}" dt="2022-08-19T17:20:38.496" v="1124" actId="20577"/>
          <ac:spMkLst>
            <pc:docMk/>
            <pc:sldMk cId="2578802213" sldId="294"/>
            <ac:spMk id="280578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6:19:51.239" v="1084" actId="20577"/>
          <ac:spMkLst>
            <pc:docMk/>
            <pc:sldMk cId="2578802213" sldId="294"/>
            <ac:spMk id="280579" creationId="{00000000-0000-0000-0000-000000000000}"/>
          </ac:spMkLst>
        </pc:spChg>
        <pc:picChg chg="mod">
          <ac:chgData name="Adam Filion" userId="33b415bc-1160-412c-8315-b4683692caf3" providerId="ADAL" clId="{02A443FC-0CDA-47CC-8E50-BBCD454C0935}" dt="2022-08-19T16:18:55.936" v="1076" actId="1076"/>
          <ac:picMkLst>
            <pc:docMk/>
            <pc:sldMk cId="2578802213" sldId="294"/>
            <ac:picMk id="2" creationId="{00000000-0000-0000-0000-000000000000}"/>
          </ac:picMkLst>
        </pc:picChg>
        <pc:picChg chg="add mod">
          <ac:chgData name="Adam Filion" userId="33b415bc-1160-412c-8315-b4683692caf3" providerId="ADAL" clId="{02A443FC-0CDA-47CC-8E50-BBCD454C0935}" dt="2022-08-19T16:18:58.523" v="1077" actId="1076"/>
          <ac:picMkLst>
            <pc:docMk/>
            <pc:sldMk cId="2578802213" sldId="294"/>
            <ac:picMk id="5" creationId="{8ED568C2-ECEA-72A0-5F1B-657B9E92CB21}"/>
          </ac:picMkLst>
        </pc:picChg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2741221124" sldId="315"/>
        </pc:sldMkLst>
      </pc:sldChg>
      <pc:sldChg chg="modSp add del mod ord">
        <pc:chgData name="Adam Filion" userId="33b415bc-1160-412c-8315-b4683692caf3" providerId="ADAL" clId="{02A443FC-0CDA-47CC-8E50-BBCD454C0935}" dt="2022-08-26T13:39:05.132" v="1783" actId="47"/>
        <pc:sldMkLst>
          <pc:docMk/>
          <pc:sldMk cId="2812604317" sldId="325"/>
        </pc:sldMkLst>
        <pc:spChg chg="mod">
          <ac:chgData name="Adam Filion" userId="33b415bc-1160-412c-8315-b4683692caf3" providerId="ADAL" clId="{02A443FC-0CDA-47CC-8E50-BBCD454C0935}" dt="2022-08-19T16:20:35.515" v="1086" actId="403"/>
          <ac:spMkLst>
            <pc:docMk/>
            <pc:sldMk cId="2812604317" sldId="325"/>
            <ac:spMk id="2" creationId="{2303DC70-CE39-4083-8B65-1E9CF387D3FD}"/>
          </ac:spMkLst>
        </pc:spChg>
        <pc:picChg chg="mod">
          <ac:chgData name="Adam Filion" userId="33b415bc-1160-412c-8315-b4683692caf3" providerId="ADAL" clId="{02A443FC-0CDA-47CC-8E50-BBCD454C0935}" dt="2022-08-19T15:13:28.852" v="735" actId="1076"/>
          <ac:picMkLst>
            <pc:docMk/>
            <pc:sldMk cId="2812604317" sldId="325"/>
            <ac:picMk id="5" creationId="{12CC55B9-44BE-4450-81CF-E59BE2335069}"/>
          </ac:picMkLst>
        </pc:picChg>
        <pc:picChg chg="mod">
          <ac:chgData name="Adam Filion" userId="33b415bc-1160-412c-8315-b4683692caf3" providerId="ADAL" clId="{02A443FC-0CDA-47CC-8E50-BBCD454C0935}" dt="2022-08-19T15:13:25.182" v="734" actId="1076"/>
          <ac:picMkLst>
            <pc:docMk/>
            <pc:sldMk cId="2812604317" sldId="325"/>
            <ac:picMk id="2052" creationId="{D7AAC164-2D4F-484A-9829-6B3E33989ACA}"/>
          </ac:picMkLst>
        </pc:picChg>
      </pc:sldChg>
      <pc:sldChg chg="addSp delSp modSp add mod modNotesTx">
        <pc:chgData name="Adam Filion" userId="33b415bc-1160-412c-8315-b4683692caf3" providerId="ADAL" clId="{02A443FC-0CDA-47CC-8E50-BBCD454C0935}" dt="2022-08-25T18:31:31.432" v="1535" actId="20577"/>
        <pc:sldMkLst>
          <pc:docMk/>
          <pc:sldMk cId="3501161351" sldId="384"/>
        </pc:sldMkLst>
        <pc:spChg chg="mod">
          <ac:chgData name="Adam Filion" userId="33b415bc-1160-412c-8315-b4683692caf3" providerId="ADAL" clId="{02A443FC-0CDA-47CC-8E50-BBCD454C0935}" dt="2022-08-25T18:31:31.432" v="1535" actId="20577"/>
          <ac:spMkLst>
            <pc:docMk/>
            <pc:sldMk cId="3501161351" sldId="384"/>
            <ac:spMk id="6" creationId="{57A4F204-EA80-4060-B47F-C7763D662FDE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29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31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32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33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34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35" creationId="{9E36DC0D-663C-4FE1-B09A-EC0E9206B024}"/>
          </ac:spMkLst>
        </pc:spChg>
        <pc:spChg chg="del">
          <ac:chgData name="Adam Filion" userId="33b415bc-1160-412c-8315-b4683692caf3" providerId="ADAL" clId="{02A443FC-0CDA-47CC-8E50-BBCD454C0935}" dt="2022-08-04T13:26:18.481" v="546" actId="478"/>
          <ac:spMkLst>
            <pc:docMk/>
            <pc:sldMk cId="3501161351" sldId="384"/>
            <ac:spMk id="36" creationId="{F6FA36E3-D2C7-4E2F-A397-26373D98F72F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51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52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54" creationId="{00000000-0000-0000-0000-000000000000}"/>
          </ac:spMkLst>
        </pc:spChg>
        <pc:grpChg chg="add mod">
          <ac:chgData name="Adam Filion" userId="33b415bc-1160-412c-8315-b4683692caf3" providerId="ADAL" clId="{02A443FC-0CDA-47CC-8E50-BBCD454C0935}" dt="2022-08-19T17:47:20.866" v="1266" actId="1076"/>
          <ac:grpSpMkLst>
            <pc:docMk/>
            <pc:sldMk cId="3501161351" sldId="384"/>
            <ac:grpSpMk id="3" creationId="{6D6B6A47-A2D7-D395-075F-A9D3FDDEE3BA}"/>
          </ac:grpSpMkLst>
        </pc:grpChg>
        <pc:grpChg chg="mod">
          <ac:chgData name="Adam Filion" userId="33b415bc-1160-412c-8315-b4683692caf3" providerId="ADAL" clId="{02A443FC-0CDA-47CC-8E50-BBCD454C0935}" dt="2022-08-19T17:47:20.866" v="1266" actId="1076"/>
          <ac:grpSpMkLst>
            <pc:docMk/>
            <pc:sldMk cId="3501161351" sldId="384"/>
            <ac:grpSpMk id="5" creationId="{92A53C92-0837-43B1-8ED3-AB79BB201B01}"/>
          </ac:grpSpMkLst>
        </pc:grpChg>
        <pc:grpChg chg="mod">
          <ac:chgData name="Adam Filion" userId="33b415bc-1160-412c-8315-b4683692caf3" providerId="ADAL" clId="{02A443FC-0CDA-47CC-8E50-BBCD454C0935}" dt="2022-08-19T17:47:20.866" v="1266" actId="1076"/>
          <ac:grpSpMkLst>
            <pc:docMk/>
            <pc:sldMk cId="3501161351" sldId="384"/>
            <ac:grpSpMk id="7" creationId="{90FC4E7C-79D1-4FB2-9BA3-BB327DF048B9}"/>
          </ac:grpSpMkLst>
        </pc:grpChg>
        <pc:grpChg chg="mod">
          <ac:chgData name="Adam Filion" userId="33b415bc-1160-412c-8315-b4683692caf3" providerId="ADAL" clId="{02A443FC-0CDA-47CC-8E50-BBCD454C0935}" dt="2022-08-19T17:47:20.866" v="1266" actId="1076"/>
          <ac:grpSpMkLst>
            <pc:docMk/>
            <pc:sldMk cId="3501161351" sldId="384"/>
            <ac:grpSpMk id="8" creationId="{9D9FF03D-DC61-4C14-8908-B5F11BB66A17}"/>
          </ac:grpSpMkLst>
        </pc:grpChg>
        <pc:grpChg chg="mod">
          <ac:chgData name="Adam Filion" userId="33b415bc-1160-412c-8315-b4683692caf3" providerId="ADAL" clId="{02A443FC-0CDA-47CC-8E50-BBCD454C0935}" dt="2022-08-19T17:47:20.866" v="1266" actId="1076"/>
          <ac:grpSpMkLst>
            <pc:docMk/>
            <pc:sldMk cId="3501161351" sldId="384"/>
            <ac:grpSpMk id="50" creationId="{00000000-0000-0000-0000-000000000000}"/>
          </ac:grpSpMkLst>
        </pc:grpChg>
        <pc:grpChg chg="mod">
          <ac:chgData name="Adam Filion" userId="33b415bc-1160-412c-8315-b4683692caf3" providerId="ADAL" clId="{02A443FC-0CDA-47CC-8E50-BBCD454C0935}" dt="2022-08-19T17:47:20.866" v="1266" actId="1076"/>
          <ac:grpSpMkLst>
            <pc:docMk/>
            <pc:sldMk cId="3501161351" sldId="384"/>
            <ac:grpSpMk id="53" creationId="{00000000-0000-0000-0000-000000000000}"/>
          </ac:grpSpMkLst>
        </pc:grpChg>
        <pc:grpChg chg="mod">
          <ac:chgData name="Adam Filion" userId="33b415bc-1160-412c-8315-b4683692caf3" providerId="ADAL" clId="{02A443FC-0CDA-47CC-8E50-BBCD454C0935}" dt="2022-08-19T17:47:20.866" v="1266" actId="1076"/>
          <ac:grpSpMkLst>
            <pc:docMk/>
            <pc:sldMk cId="3501161351" sldId="384"/>
            <ac:grpSpMk id="60" creationId="{00000000-0000-0000-0000-000000000000}"/>
          </ac:grpSpMkLst>
        </pc:grp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4" creationId="{609EADE1-4E29-48FB-BDD7-8EF69E227EAD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27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28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30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55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56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57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59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63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65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67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68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69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1026" creationId="{0360C9E6-D1BD-45CA-96EA-8DFD3DC75A7A}"/>
          </ac:picMkLst>
        </pc:picChg>
      </pc:sldChg>
      <pc:sldChg chg="modSp add del mod ord modAnim modNotes">
        <pc:chgData name="Adam Filion" userId="33b415bc-1160-412c-8315-b4683692caf3" providerId="ADAL" clId="{02A443FC-0CDA-47CC-8E50-BBCD454C0935}" dt="2022-08-26T13:39:05.132" v="1783" actId="47"/>
        <pc:sldMkLst>
          <pc:docMk/>
          <pc:sldMk cId="3206563199" sldId="475"/>
        </pc:sldMkLst>
        <pc:spChg chg="mod">
          <ac:chgData name="Adam Filion" userId="33b415bc-1160-412c-8315-b4683692caf3" providerId="ADAL" clId="{02A443FC-0CDA-47CC-8E50-BBCD454C0935}" dt="2022-08-19T17:20:45.370" v="1126" actId="20577"/>
          <ac:spMkLst>
            <pc:docMk/>
            <pc:sldMk cId="3206563199" sldId="475"/>
            <ac:spMk id="2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5:14:28.747" v="756" actId="20577"/>
          <ac:spMkLst>
            <pc:docMk/>
            <pc:sldMk cId="3206563199" sldId="475"/>
            <ac:spMk id="12" creationId="{00000000-0000-0000-0000-000000000000}"/>
          </ac:spMkLst>
        </pc:spChg>
      </pc:sldChg>
      <pc:sldChg chg="modSp add del mod ord modNotes">
        <pc:chgData name="Adam Filion" userId="33b415bc-1160-412c-8315-b4683692caf3" providerId="ADAL" clId="{02A443FC-0CDA-47CC-8E50-BBCD454C0935}" dt="2022-08-26T13:39:05.132" v="1783" actId="47"/>
        <pc:sldMkLst>
          <pc:docMk/>
          <pc:sldMk cId="1773570075" sldId="557"/>
        </pc:sldMkLst>
        <pc:spChg chg="mod">
          <ac:chgData name="Adam Filion" userId="33b415bc-1160-412c-8315-b4683692caf3" providerId="ADAL" clId="{02A443FC-0CDA-47CC-8E50-BBCD454C0935}" dt="2022-08-19T17:20:30.352" v="1122" actId="20577"/>
          <ac:spMkLst>
            <pc:docMk/>
            <pc:sldMk cId="1773570075" sldId="557"/>
            <ac:spMk id="2" creationId="{C1EA7FA9-A647-4E75-9E87-283B9CD05915}"/>
          </ac:spMkLst>
        </pc:spChg>
        <pc:picChg chg="mod">
          <ac:chgData name="Adam Filion" userId="33b415bc-1160-412c-8315-b4683692caf3" providerId="ADAL" clId="{02A443FC-0CDA-47CC-8E50-BBCD454C0935}" dt="2022-08-19T15:12:30.916" v="713" actId="1076"/>
          <ac:picMkLst>
            <pc:docMk/>
            <pc:sldMk cId="1773570075" sldId="557"/>
            <ac:picMk id="6" creationId="{D8E42856-C8EF-494D-B0AE-64F19CA0CF61}"/>
          </ac:picMkLst>
        </pc:picChg>
        <pc:picChg chg="mod">
          <ac:chgData name="Adam Filion" userId="33b415bc-1160-412c-8315-b4683692caf3" providerId="ADAL" clId="{02A443FC-0CDA-47CC-8E50-BBCD454C0935}" dt="2022-08-19T15:12:26.101" v="712" actId="1076"/>
          <ac:picMkLst>
            <pc:docMk/>
            <pc:sldMk cId="1773570075" sldId="557"/>
            <ac:picMk id="11" creationId="{474EEA18-E7FD-4B9C-A529-E2AA80D87B44}"/>
          </ac:picMkLst>
        </pc:picChg>
      </pc:sldChg>
      <pc:sldChg chg="addSp delSp modSp mod delAnim modAnim modNotesTx">
        <pc:chgData name="Adam Filion" userId="33b415bc-1160-412c-8315-b4683692caf3" providerId="ADAL" clId="{02A443FC-0CDA-47CC-8E50-BBCD454C0935}" dt="2022-08-19T15:01:32.882" v="691"/>
        <pc:sldMkLst>
          <pc:docMk/>
          <pc:sldMk cId="426531553" sldId="3740"/>
        </pc:sldMkLst>
        <pc:spChg chg="mod">
          <ac:chgData name="Adam Filion" userId="33b415bc-1160-412c-8315-b4683692caf3" providerId="ADAL" clId="{02A443FC-0CDA-47CC-8E50-BBCD454C0935}" dt="2022-08-02T15:35:40.693" v="259" actId="14100"/>
          <ac:spMkLst>
            <pc:docMk/>
            <pc:sldMk cId="426531553" sldId="3740"/>
            <ac:spMk id="3" creationId="{02F1D8C8-2A63-91D8-4E85-5D591C10F3A2}"/>
          </ac:spMkLst>
        </pc:spChg>
        <pc:spChg chg="add mod ord">
          <ac:chgData name="Adam Filion" userId="33b415bc-1160-412c-8315-b4683692caf3" providerId="ADAL" clId="{02A443FC-0CDA-47CC-8E50-BBCD454C0935}" dt="2022-08-04T18:39:32.589" v="675" actId="207"/>
          <ac:spMkLst>
            <pc:docMk/>
            <pc:sldMk cId="426531553" sldId="3740"/>
            <ac:spMk id="4" creationId="{B8BDD51D-0DBC-CF6C-0FA7-DEF5D9322AC3}"/>
          </ac:spMkLst>
        </pc:spChg>
        <pc:spChg chg="add mod">
          <ac:chgData name="Adam Filion" userId="33b415bc-1160-412c-8315-b4683692caf3" providerId="ADAL" clId="{02A443FC-0CDA-47CC-8E50-BBCD454C0935}" dt="2022-08-04T13:07:49.612" v="542" actId="14100"/>
          <ac:spMkLst>
            <pc:docMk/>
            <pc:sldMk cId="426531553" sldId="3740"/>
            <ac:spMk id="5" creationId="{5E43E176-2915-74F1-E55C-BA713A6FFABF}"/>
          </ac:spMkLst>
        </pc:spChg>
        <pc:picChg chg="add del mod">
          <ac:chgData name="Adam Filion" userId="33b415bc-1160-412c-8315-b4683692caf3" providerId="ADAL" clId="{02A443FC-0CDA-47CC-8E50-BBCD454C0935}" dt="2022-08-04T12:55:07.383" v="503" actId="478"/>
          <ac:picMkLst>
            <pc:docMk/>
            <pc:sldMk cId="426531553" sldId="3740"/>
            <ac:picMk id="4" creationId="{D65678E8-D31D-824F-7D83-729F1FDE85AC}"/>
          </ac:picMkLst>
        </pc:picChg>
        <pc:picChg chg="add mod">
          <ac:chgData name="Adam Filion" userId="33b415bc-1160-412c-8315-b4683692caf3" providerId="ADAL" clId="{02A443FC-0CDA-47CC-8E50-BBCD454C0935}" dt="2022-08-19T14:57:23.652" v="687" actId="1076"/>
          <ac:picMkLst>
            <pc:docMk/>
            <pc:sldMk cId="426531553" sldId="3740"/>
            <ac:picMk id="5" creationId="{A0B33016-FE01-2F40-746F-2A0BFA9822B3}"/>
          </ac:picMkLst>
        </pc:picChg>
        <pc:picChg chg="add del mod">
          <ac:chgData name="Adam Filion" userId="33b415bc-1160-412c-8315-b4683692caf3" providerId="ADAL" clId="{02A443FC-0CDA-47CC-8E50-BBCD454C0935}" dt="2022-08-19T14:57:03.237" v="682" actId="478"/>
          <ac:picMkLst>
            <pc:docMk/>
            <pc:sldMk cId="426531553" sldId="3740"/>
            <ac:picMk id="7" creationId="{311DF963-3089-4B08-83DD-4B65FBBAFE86}"/>
          </ac:picMkLst>
        </pc:picChg>
      </pc:sldChg>
      <pc:sldChg chg="modSp">
        <pc:chgData name="Adam Filion" userId="33b415bc-1160-412c-8315-b4683692caf3" providerId="ADAL" clId="{02A443FC-0CDA-47CC-8E50-BBCD454C0935}" dt="2022-08-04T14:19:49.443" v="672" actId="20577"/>
        <pc:sldMkLst>
          <pc:docMk/>
          <pc:sldMk cId="1297751608" sldId="3741"/>
        </pc:sldMkLst>
        <pc:spChg chg="mod">
          <ac:chgData name="Adam Filion" userId="33b415bc-1160-412c-8315-b4683692caf3" providerId="ADAL" clId="{02A443FC-0CDA-47CC-8E50-BBCD454C0935}" dt="2022-08-04T14:19:49.443" v="672" actId="20577"/>
          <ac:spMkLst>
            <pc:docMk/>
            <pc:sldMk cId="1297751608" sldId="3741"/>
            <ac:spMk id="11" creationId="{6EA0A004-C854-7F6B-04E1-BD6C7C36FCE3}"/>
          </ac:spMkLst>
        </pc:spChg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1477895364" sldId="3743"/>
        </pc:sldMkLst>
      </pc:sldChg>
      <pc:sldChg chg="addSp delSp modSp del mod ord delAnim modAnim modShow">
        <pc:chgData name="Adam Filion" userId="33b415bc-1160-412c-8315-b4683692caf3" providerId="ADAL" clId="{02A443FC-0CDA-47CC-8E50-BBCD454C0935}" dt="2022-08-26T13:39:05.132" v="1783" actId="47"/>
        <pc:sldMkLst>
          <pc:docMk/>
          <pc:sldMk cId="3820288909" sldId="3745"/>
        </pc:sldMkLst>
        <pc:spChg chg="del">
          <ac:chgData name="Adam Filion" userId="33b415bc-1160-412c-8315-b4683692caf3" providerId="ADAL" clId="{02A443FC-0CDA-47CC-8E50-BBCD454C0935}" dt="2022-08-04T13:38:59.694" v="550" actId="478"/>
          <ac:spMkLst>
            <pc:docMk/>
            <pc:sldMk cId="3820288909" sldId="3745"/>
            <ac:spMk id="14" creationId="{8F6F1D26-9E07-C682-A3B5-EB95A5AE7BE3}"/>
          </ac:spMkLst>
        </pc:spChg>
        <pc:spChg chg="del">
          <ac:chgData name="Adam Filion" userId="33b415bc-1160-412c-8315-b4683692caf3" providerId="ADAL" clId="{02A443FC-0CDA-47CC-8E50-BBCD454C0935}" dt="2022-08-04T13:38:59.694" v="550" actId="478"/>
          <ac:spMkLst>
            <pc:docMk/>
            <pc:sldMk cId="3820288909" sldId="3745"/>
            <ac:spMk id="17" creationId="{E854648A-9BE5-292F-EFE2-5D067A36CDC1}"/>
          </ac:spMkLst>
        </pc:spChg>
        <pc:spChg chg="del">
          <ac:chgData name="Adam Filion" userId="33b415bc-1160-412c-8315-b4683692caf3" providerId="ADAL" clId="{02A443FC-0CDA-47CC-8E50-BBCD454C0935}" dt="2022-08-04T13:38:59.694" v="550" actId="478"/>
          <ac:spMkLst>
            <pc:docMk/>
            <pc:sldMk cId="3820288909" sldId="3745"/>
            <ac:spMk id="18" creationId="{00242942-5B06-200C-20C4-0285C28F93E0}"/>
          </ac:spMkLst>
        </pc:spChg>
        <pc:spChg chg="del">
          <ac:chgData name="Adam Filion" userId="33b415bc-1160-412c-8315-b4683692caf3" providerId="ADAL" clId="{02A443FC-0CDA-47CC-8E50-BBCD454C0935}" dt="2022-08-04T13:38:59.694" v="550" actId="478"/>
          <ac:spMkLst>
            <pc:docMk/>
            <pc:sldMk cId="3820288909" sldId="3745"/>
            <ac:spMk id="19" creationId="{54F975BC-F4C0-C196-676A-E5444ACE8880}"/>
          </ac:spMkLst>
        </pc:spChg>
        <pc:spChg chg="mod">
          <ac:chgData name="Adam Filion" userId="33b415bc-1160-412c-8315-b4683692caf3" providerId="ADAL" clId="{02A443FC-0CDA-47CC-8E50-BBCD454C0935}" dt="2022-08-19T16:12:08.946" v="839" actId="6549"/>
          <ac:spMkLst>
            <pc:docMk/>
            <pc:sldMk cId="3820288909" sldId="3745"/>
            <ac:spMk id="22" creationId="{CE591C94-E58A-7180-4C9D-2C0752361B6F}"/>
          </ac:spMkLst>
        </pc:spChg>
        <pc:spChg chg="del">
          <ac:chgData name="Adam Filion" userId="33b415bc-1160-412c-8315-b4683692caf3" providerId="ADAL" clId="{02A443FC-0CDA-47CC-8E50-BBCD454C0935}" dt="2022-08-04T13:38:59.694" v="550" actId="478"/>
          <ac:spMkLst>
            <pc:docMk/>
            <pc:sldMk cId="3820288909" sldId="3745"/>
            <ac:spMk id="24" creationId="{73EB0C13-0AD7-B620-78E4-D84DAFDF2D42}"/>
          </ac:spMkLst>
        </pc:spChg>
        <pc:spChg chg="del">
          <ac:chgData name="Adam Filion" userId="33b415bc-1160-412c-8315-b4683692caf3" providerId="ADAL" clId="{02A443FC-0CDA-47CC-8E50-BBCD454C0935}" dt="2022-08-04T13:38:59.694" v="550" actId="478"/>
          <ac:spMkLst>
            <pc:docMk/>
            <pc:sldMk cId="3820288909" sldId="3745"/>
            <ac:spMk id="27" creationId="{1BB187FD-56E5-41ED-DDC2-6AD5975EF87C}"/>
          </ac:spMkLst>
        </pc:spChg>
        <pc:picChg chg="add del mod">
          <ac:chgData name="Adam Filion" userId="33b415bc-1160-412c-8315-b4683692caf3" providerId="ADAL" clId="{02A443FC-0CDA-47CC-8E50-BBCD454C0935}" dt="2022-08-19T15:06:18.552" v="694" actId="478"/>
          <ac:picMkLst>
            <pc:docMk/>
            <pc:sldMk cId="3820288909" sldId="3745"/>
            <ac:picMk id="3" creationId="{C18F0C1B-3F9E-7B9E-C8D9-1A79C2D651DD}"/>
          </ac:picMkLst>
        </pc:picChg>
        <pc:picChg chg="add del mod">
          <ac:chgData name="Adam Filion" userId="33b415bc-1160-412c-8315-b4683692caf3" providerId="ADAL" clId="{02A443FC-0CDA-47CC-8E50-BBCD454C0935}" dt="2022-08-19T15:06:03.813" v="692" actId="478"/>
          <ac:picMkLst>
            <pc:docMk/>
            <pc:sldMk cId="3820288909" sldId="3745"/>
            <ac:picMk id="4" creationId="{E4B7FF9C-9BCC-79C0-341F-8FE674C09346}"/>
          </ac:picMkLst>
        </pc:picChg>
        <pc:picChg chg="add mod">
          <ac:chgData name="Adam Filion" userId="33b415bc-1160-412c-8315-b4683692caf3" providerId="ADAL" clId="{02A443FC-0CDA-47CC-8E50-BBCD454C0935}" dt="2022-08-19T15:08:12.779" v="707" actId="1035"/>
          <ac:picMkLst>
            <pc:docMk/>
            <pc:sldMk cId="3820288909" sldId="3745"/>
            <ac:picMk id="5" creationId="{268C18A3-A0F0-08AB-D7DC-26B2355EE0A8}"/>
          </ac:picMkLst>
        </pc:picChg>
        <pc:picChg chg="add mod">
          <ac:chgData name="Adam Filion" userId="33b415bc-1160-412c-8315-b4683692caf3" providerId="ADAL" clId="{02A443FC-0CDA-47CC-8E50-BBCD454C0935}" dt="2022-08-19T16:12:32.746" v="842" actId="1076"/>
          <ac:picMkLst>
            <pc:docMk/>
            <pc:sldMk cId="3820288909" sldId="3745"/>
            <ac:picMk id="7" creationId="{B5EB01FA-42E8-48DE-5151-F9EE5DA0B3C5}"/>
          </ac:picMkLst>
        </pc:picChg>
        <pc:picChg chg="del">
          <ac:chgData name="Adam Filion" userId="33b415bc-1160-412c-8315-b4683692caf3" providerId="ADAL" clId="{02A443FC-0CDA-47CC-8E50-BBCD454C0935}" dt="2022-08-04T13:38:59.694" v="550" actId="478"/>
          <ac:picMkLst>
            <pc:docMk/>
            <pc:sldMk cId="3820288909" sldId="3745"/>
            <ac:picMk id="10" creationId="{6C0E2D0F-81A8-90F3-F9FF-AA7D7451DDFC}"/>
          </ac:picMkLst>
        </pc:picChg>
        <pc:picChg chg="del mod">
          <ac:chgData name="Adam Filion" userId="33b415bc-1160-412c-8315-b4683692caf3" providerId="ADAL" clId="{02A443FC-0CDA-47CC-8E50-BBCD454C0935}" dt="2022-08-19T16:12:29.453" v="840" actId="478"/>
          <ac:picMkLst>
            <pc:docMk/>
            <pc:sldMk cId="3820288909" sldId="3745"/>
            <ac:picMk id="13" creationId="{9FFD8098-BEA4-6B16-FC74-E34E0109C578}"/>
          </ac:picMkLst>
        </pc:picChg>
        <pc:cxnChg chg="del mod">
          <ac:chgData name="Adam Filion" userId="33b415bc-1160-412c-8315-b4683692caf3" providerId="ADAL" clId="{02A443FC-0CDA-47CC-8E50-BBCD454C0935}" dt="2022-08-04T13:38:59.694" v="550" actId="478"/>
          <ac:cxnSpMkLst>
            <pc:docMk/>
            <pc:sldMk cId="3820288909" sldId="3745"/>
            <ac:cxnSpMk id="16" creationId="{869BFE45-05A9-FEA3-CFA7-5C08AC2E08C9}"/>
          </ac:cxnSpMkLst>
        </pc:cxnChg>
        <pc:cxnChg chg="del mod">
          <ac:chgData name="Adam Filion" userId="33b415bc-1160-412c-8315-b4683692caf3" providerId="ADAL" clId="{02A443FC-0CDA-47CC-8E50-BBCD454C0935}" dt="2022-08-04T13:38:59.694" v="550" actId="478"/>
          <ac:cxnSpMkLst>
            <pc:docMk/>
            <pc:sldMk cId="3820288909" sldId="3745"/>
            <ac:cxnSpMk id="23" creationId="{1B9C81C9-310F-688B-F5CB-541BD2191919}"/>
          </ac:cxnSpMkLst>
        </pc:cxnChg>
        <pc:cxnChg chg="del mod">
          <ac:chgData name="Adam Filion" userId="33b415bc-1160-412c-8315-b4683692caf3" providerId="ADAL" clId="{02A443FC-0CDA-47CC-8E50-BBCD454C0935}" dt="2022-08-04T13:38:59.694" v="550" actId="478"/>
          <ac:cxnSpMkLst>
            <pc:docMk/>
            <pc:sldMk cId="3820288909" sldId="3745"/>
            <ac:cxnSpMk id="26" creationId="{977A0DB7-B6D7-8B70-CADB-87B9BF842005}"/>
          </ac:cxnSpMkLst>
        </pc:cxnChg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6049347" sldId="5023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1322535492" sldId="5033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53246584" sldId="5035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2223030806" sldId="5047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1464903640" sldId="2090650439"/>
        </pc:sldMkLst>
      </pc:sldChg>
      <pc:sldChg chg="del mod ord modShow">
        <pc:chgData name="Adam Filion" userId="33b415bc-1160-412c-8315-b4683692caf3" providerId="ADAL" clId="{02A443FC-0CDA-47CC-8E50-BBCD454C0935}" dt="2022-08-26T13:39:05.132" v="1783" actId="47"/>
        <pc:sldMkLst>
          <pc:docMk/>
          <pc:sldMk cId="3869294925" sldId="2090650440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172773289" sldId="2090650444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1925565368" sldId="2090650445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1227913656" sldId="2090650446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2208659454" sldId="2090650447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4169773841" sldId="2090650448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3491297540" sldId="2090650449"/>
        </pc:sldMkLst>
      </pc:sldChg>
      <pc:sldChg chg="delSp modSp mod delAnim modAnim">
        <pc:chgData name="Adam Filion" userId="33b415bc-1160-412c-8315-b4683692caf3" providerId="ADAL" clId="{02A443FC-0CDA-47CC-8E50-BBCD454C0935}" dt="2022-08-02T15:44:32.347" v="460" actId="6549"/>
        <pc:sldMkLst>
          <pc:docMk/>
          <pc:sldMk cId="3623051270" sldId="2090650452"/>
        </pc:sldMkLst>
        <pc:spChg chg="mod">
          <ac:chgData name="Adam Filion" userId="33b415bc-1160-412c-8315-b4683692caf3" providerId="ADAL" clId="{02A443FC-0CDA-47CC-8E50-BBCD454C0935}" dt="2022-08-02T15:44:32.347" v="460" actId="6549"/>
          <ac:spMkLst>
            <pc:docMk/>
            <pc:sldMk cId="3623051270" sldId="2090650452"/>
            <ac:spMk id="3" creationId="{E8BCD6CD-7847-325C-4B65-EB16DCFF80FB}"/>
          </ac:spMkLst>
        </pc:spChg>
        <pc:picChg chg="mod">
          <ac:chgData name="Adam Filion" userId="33b415bc-1160-412c-8315-b4683692caf3" providerId="ADAL" clId="{02A443FC-0CDA-47CC-8E50-BBCD454C0935}" dt="2022-08-02T15:44:19.128" v="457" actId="1076"/>
          <ac:picMkLst>
            <pc:docMk/>
            <pc:sldMk cId="3623051270" sldId="2090650452"/>
            <ac:picMk id="9" creationId="{5F478858-623B-E6D5-CA41-EF9BEB7556E8}"/>
          </ac:picMkLst>
        </pc:picChg>
        <pc:picChg chg="del">
          <ac:chgData name="Adam Filion" userId="33b415bc-1160-412c-8315-b4683692caf3" providerId="ADAL" clId="{02A443FC-0CDA-47CC-8E50-BBCD454C0935}" dt="2022-08-02T15:44:14.820" v="454" actId="478"/>
          <ac:picMkLst>
            <pc:docMk/>
            <pc:sldMk cId="3623051270" sldId="2090650452"/>
            <ac:picMk id="11" creationId="{C089394F-5883-D3FE-14A6-36FEE10CEFF6}"/>
          </ac:picMkLst>
        </pc:picChg>
      </pc:sldChg>
      <pc:sldChg chg="modSp mod">
        <pc:chgData name="Adam Filion" userId="33b415bc-1160-412c-8315-b4683692caf3" providerId="ADAL" clId="{02A443FC-0CDA-47CC-8E50-BBCD454C0935}" dt="2022-08-25T18:35:17.646" v="1560" actId="14429"/>
        <pc:sldMkLst>
          <pc:docMk/>
          <pc:sldMk cId="4196840408" sldId="2090650455"/>
        </pc:sldMkLst>
        <pc:spChg chg="mod modVis">
          <ac:chgData name="Adam Filion" userId="33b415bc-1160-412c-8315-b4683692caf3" providerId="ADAL" clId="{02A443FC-0CDA-47CC-8E50-BBCD454C0935}" dt="2022-08-25T18:35:17.646" v="1560" actId="14429"/>
          <ac:spMkLst>
            <pc:docMk/>
            <pc:sldMk cId="4196840408" sldId="2090650455"/>
            <ac:spMk id="2" creationId="{3C07A0C5-F87B-4560-ADC1-21B5BAF5FDCA}"/>
          </ac:spMkLst>
        </pc:spChg>
        <pc:spChg chg="mod modVis">
          <ac:chgData name="Adam Filion" userId="33b415bc-1160-412c-8315-b4683692caf3" providerId="ADAL" clId="{02A443FC-0CDA-47CC-8E50-BBCD454C0935}" dt="2022-08-25T18:35:17.036" v="1559" actId="14429"/>
          <ac:spMkLst>
            <pc:docMk/>
            <pc:sldMk cId="4196840408" sldId="2090650455"/>
            <ac:spMk id="3" creationId="{CE09CF0C-433D-49DE-AEA4-4285122A9EAD}"/>
          </ac:spMkLst>
        </pc:spChg>
        <pc:spChg chg="mod modVis">
          <ac:chgData name="Adam Filion" userId="33b415bc-1160-412c-8315-b4683692caf3" providerId="ADAL" clId="{02A443FC-0CDA-47CC-8E50-BBCD454C0935}" dt="2022-08-25T18:35:14.998" v="1556" actId="14429"/>
          <ac:spMkLst>
            <pc:docMk/>
            <pc:sldMk cId="4196840408" sldId="2090650455"/>
            <ac:spMk id="8" creationId="{9A7069B7-F58A-4CB4-AF47-247E700232C4}"/>
          </ac:spMkLst>
        </pc:spChg>
        <pc:spChg chg="mod modVis">
          <ac:chgData name="Adam Filion" userId="33b415bc-1160-412c-8315-b4683692caf3" providerId="ADAL" clId="{02A443FC-0CDA-47CC-8E50-BBCD454C0935}" dt="2022-08-25T18:35:12.438" v="1552" actId="14429"/>
          <ac:spMkLst>
            <pc:docMk/>
            <pc:sldMk cId="4196840408" sldId="2090650455"/>
            <ac:spMk id="10" creationId="{E530F918-B9CF-4F54-96DF-5E6CBEBEFD5F}"/>
          </ac:spMkLst>
        </pc:spChg>
        <pc:spChg chg="mod modVis">
          <ac:chgData name="Adam Filion" userId="33b415bc-1160-412c-8315-b4683692caf3" providerId="ADAL" clId="{02A443FC-0CDA-47CC-8E50-BBCD454C0935}" dt="2022-08-25T18:35:13.305" v="1553" actId="14429"/>
          <ac:spMkLst>
            <pc:docMk/>
            <pc:sldMk cId="4196840408" sldId="2090650455"/>
            <ac:spMk id="15" creationId="{C1D44EBF-37D1-411C-B036-A5EF69DA0DD0}"/>
          </ac:spMkLst>
        </pc:spChg>
        <pc:spChg chg="mod modVis">
          <ac:chgData name="Adam Filion" userId="33b415bc-1160-412c-8315-b4683692caf3" providerId="ADAL" clId="{02A443FC-0CDA-47CC-8E50-BBCD454C0935}" dt="2022-08-25T18:35:09.902" v="1549" actId="14429"/>
          <ac:spMkLst>
            <pc:docMk/>
            <pc:sldMk cId="4196840408" sldId="2090650455"/>
            <ac:spMk id="22" creationId="{A94E1779-05DF-DC42-5399-9C9108D0205A}"/>
          </ac:spMkLst>
        </pc:spChg>
        <pc:spChg chg="mod modVis">
          <ac:chgData name="Adam Filion" userId="33b415bc-1160-412c-8315-b4683692caf3" providerId="ADAL" clId="{02A443FC-0CDA-47CC-8E50-BBCD454C0935}" dt="2022-08-25T18:35:09.109" v="1548" actId="14429"/>
          <ac:spMkLst>
            <pc:docMk/>
            <pc:sldMk cId="4196840408" sldId="2090650455"/>
            <ac:spMk id="23" creationId="{F600E2AF-BEB7-4958-80D9-8CCDD24C5E10}"/>
          </ac:spMkLst>
        </pc:spChg>
        <pc:spChg chg="mod modVis">
          <ac:chgData name="Adam Filion" userId="33b415bc-1160-412c-8315-b4683692caf3" providerId="ADAL" clId="{02A443FC-0CDA-47CC-8E50-BBCD454C0935}" dt="2022-08-25T18:35:08.079" v="1547" actId="14429"/>
          <ac:spMkLst>
            <pc:docMk/>
            <pc:sldMk cId="4196840408" sldId="2090650455"/>
            <ac:spMk id="24" creationId="{ABFADF79-726D-4F2D-8A9B-BA68107C7C0E}"/>
          </ac:spMkLst>
        </pc:spChg>
        <pc:picChg chg="mod modVis">
          <ac:chgData name="Adam Filion" userId="33b415bc-1160-412c-8315-b4683692caf3" providerId="ADAL" clId="{02A443FC-0CDA-47CC-8E50-BBCD454C0935}" dt="2022-08-25T18:35:16.561" v="1558" actId="14429"/>
          <ac:picMkLst>
            <pc:docMk/>
            <pc:sldMk cId="4196840408" sldId="2090650455"/>
            <ac:picMk id="4" creationId="{54AC9A14-47E2-4098-9795-B4F7C6F5AF85}"/>
          </ac:picMkLst>
        </pc:picChg>
        <pc:picChg chg="mod modVis">
          <ac:chgData name="Adam Filion" userId="33b415bc-1160-412c-8315-b4683692caf3" providerId="ADAL" clId="{02A443FC-0CDA-47CC-8E50-BBCD454C0935}" dt="2022-08-25T18:35:16.075" v="1557" actId="14429"/>
          <ac:picMkLst>
            <pc:docMk/>
            <pc:sldMk cId="4196840408" sldId="2090650455"/>
            <ac:picMk id="5" creationId="{2C72DFFD-C58B-405E-BD27-6D17FD08CFFF}"/>
          </ac:picMkLst>
        </pc:picChg>
        <pc:picChg chg="mod modVis">
          <ac:chgData name="Adam Filion" userId="33b415bc-1160-412c-8315-b4683692caf3" providerId="ADAL" clId="{02A443FC-0CDA-47CC-8E50-BBCD454C0935}" dt="2022-08-25T18:35:11.885" v="1551" actId="14429"/>
          <ac:picMkLst>
            <pc:docMk/>
            <pc:sldMk cId="4196840408" sldId="2090650455"/>
            <ac:picMk id="11" creationId="{E31A1E41-EAB7-4435-8F6F-B12CDFB158A5}"/>
          </ac:picMkLst>
        </pc:picChg>
        <pc:picChg chg="mod modVis">
          <ac:chgData name="Adam Filion" userId="33b415bc-1160-412c-8315-b4683692caf3" providerId="ADAL" clId="{02A443FC-0CDA-47CC-8E50-BBCD454C0935}" dt="2022-08-25T18:35:11.116" v="1550" actId="14429"/>
          <ac:picMkLst>
            <pc:docMk/>
            <pc:sldMk cId="4196840408" sldId="2090650455"/>
            <ac:picMk id="12" creationId="{67FA4116-FCE6-45D9-8327-87B9C8E6C080}"/>
          </ac:picMkLst>
        </pc:picChg>
        <pc:picChg chg="mod modVis">
          <ac:chgData name="Adam Filion" userId="33b415bc-1160-412c-8315-b4683692caf3" providerId="ADAL" clId="{02A443FC-0CDA-47CC-8E50-BBCD454C0935}" dt="2022-08-25T18:35:14.420" v="1555" actId="14429"/>
          <ac:picMkLst>
            <pc:docMk/>
            <pc:sldMk cId="4196840408" sldId="2090650455"/>
            <ac:picMk id="13" creationId="{4CF157E3-33C4-4F56-AEBA-1C4560744CB9}"/>
          </ac:picMkLst>
        </pc:picChg>
        <pc:picChg chg="mod modVis">
          <ac:chgData name="Adam Filion" userId="33b415bc-1160-412c-8315-b4683692caf3" providerId="ADAL" clId="{02A443FC-0CDA-47CC-8E50-BBCD454C0935}" dt="2022-08-25T18:35:13.838" v="1554" actId="14429"/>
          <ac:picMkLst>
            <pc:docMk/>
            <pc:sldMk cId="4196840408" sldId="2090650455"/>
            <ac:picMk id="2050" creationId="{C0251BA9-AAFE-46B7-9A56-63867A84D4D0}"/>
          </ac:picMkLst>
        </pc:picChg>
      </pc:sldChg>
      <pc:sldChg chg="addSp delSp modSp mod ord">
        <pc:chgData name="Adam Filion" userId="33b415bc-1160-412c-8315-b4683692caf3" providerId="ADAL" clId="{02A443FC-0CDA-47CC-8E50-BBCD454C0935}" dt="2022-08-26T13:34:58.793" v="1782" actId="20577"/>
        <pc:sldMkLst>
          <pc:docMk/>
          <pc:sldMk cId="443832971" sldId="2090650456"/>
        </pc:sldMkLst>
        <pc:spChg chg="del">
          <ac:chgData name="Adam Filion" userId="33b415bc-1160-412c-8315-b4683692caf3" providerId="ADAL" clId="{02A443FC-0CDA-47CC-8E50-BBCD454C0935}" dt="2022-08-19T17:20:10.561" v="1093" actId="478"/>
          <ac:spMkLst>
            <pc:docMk/>
            <pc:sldMk cId="443832971" sldId="2090650456"/>
            <ac:spMk id="2" creationId="{8F1F4ED1-835B-41F5-BC51-B97DCED63F55}"/>
          </ac:spMkLst>
        </pc:spChg>
        <pc:spChg chg="add del mod">
          <ac:chgData name="Adam Filion" userId="33b415bc-1160-412c-8315-b4683692caf3" providerId="ADAL" clId="{02A443FC-0CDA-47CC-8E50-BBCD454C0935}" dt="2022-08-19T17:20:12.549" v="1094" actId="478"/>
          <ac:spMkLst>
            <pc:docMk/>
            <pc:sldMk cId="443832971" sldId="2090650456"/>
            <ac:spMk id="17" creationId="{DB610069-3023-01B3-E98D-4C51668FBAA7}"/>
          </ac:spMkLst>
        </pc:spChg>
        <pc:spChg chg="add mod">
          <ac:chgData name="Adam Filion" userId="33b415bc-1160-412c-8315-b4683692caf3" providerId="ADAL" clId="{02A443FC-0CDA-47CC-8E50-BBCD454C0935}" dt="2022-08-26T13:34:58.793" v="1782" actId="20577"/>
          <ac:spMkLst>
            <pc:docMk/>
            <pc:sldMk cId="443832971" sldId="2090650456"/>
            <ac:spMk id="104" creationId="{244C00D8-D548-03D5-C826-AC711D070375}"/>
          </ac:spMkLst>
        </pc:spChg>
      </pc:sldChg>
      <pc:sldChg chg="modSp new del mod ord">
        <pc:chgData name="Adam Filion" userId="33b415bc-1160-412c-8315-b4683692caf3" providerId="ADAL" clId="{02A443FC-0CDA-47CC-8E50-BBCD454C0935}" dt="2022-08-02T15:47:23.794" v="501" actId="47"/>
        <pc:sldMkLst>
          <pc:docMk/>
          <pc:sldMk cId="3856274838" sldId="2090650457"/>
        </pc:sldMkLst>
        <pc:spChg chg="mod">
          <ac:chgData name="Adam Filion" userId="33b415bc-1160-412c-8315-b4683692caf3" providerId="ADAL" clId="{02A443FC-0CDA-47CC-8E50-BBCD454C0935}" dt="2022-08-02T15:37:25.442" v="291" actId="20577"/>
          <ac:spMkLst>
            <pc:docMk/>
            <pc:sldMk cId="3856274838" sldId="2090650457"/>
            <ac:spMk id="2" creationId="{79E5D5DB-512C-3EDD-6586-71BF38B814EC}"/>
          </ac:spMkLst>
        </pc:spChg>
      </pc:sldChg>
      <pc:sldChg chg="modSp new del mod">
        <pc:chgData name="Adam Filion" userId="33b415bc-1160-412c-8315-b4683692caf3" providerId="ADAL" clId="{02A443FC-0CDA-47CC-8E50-BBCD454C0935}" dt="2022-08-04T13:26:30.560" v="549" actId="47"/>
        <pc:sldMkLst>
          <pc:docMk/>
          <pc:sldMk cId="3178435311" sldId="2090650458"/>
        </pc:sldMkLst>
        <pc:spChg chg="mod">
          <ac:chgData name="Adam Filion" userId="33b415bc-1160-412c-8315-b4683692caf3" providerId="ADAL" clId="{02A443FC-0CDA-47CC-8E50-BBCD454C0935}" dt="2022-08-02T15:40:15.317" v="323" actId="5793"/>
          <ac:spMkLst>
            <pc:docMk/>
            <pc:sldMk cId="3178435311" sldId="2090650458"/>
            <ac:spMk id="2" creationId="{FF22BB03-30CF-9950-5344-EDE54D0B83A6}"/>
          </ac:spMkLst>
        </pc:spChg>
        <pc:spChg chg="mod">
          <ac:chgData name="Adam Filion" userId="33b415bc-1160-412c-8315-b4683692caf3" providerId="ADAL" clId="{02A443FC-0CDA-47CC-8E50-BBCD454C0935}" dt="2022-08-02T15:42:11.836" v="445" actId="20577"/>
          <ac:spMkLst>
            <pc:docMk/>
            <pc:sldMk cId="3178435311" sldId="2090650458"/>
            <ac:spMk id="3" creationId="{5E9360D9-B67D-55FB-ABD8-5A6B81C50295}"/>
          </ac:spMkLst>
        </pc:spChg>
      </pc:sldChg>
      <pc:sldChg chg="addSp delSp modSp add mod delAnim modAnim">
        <pc:chgData name="Adam Filion" userId="33b415bc-1160-412c-8315-b4683692caf3" providerId="ADAL" clId="{02A443FC-0CDA-47CC-8E50-BBCD454C0935}" dt="2022-08-04T12:58:37.727" v="508"/>
        <pc:sldMkLst>
          <pc:docMk/>
          <pc:sldMk cId="1345392552" sldId="2090650459"/>
        </pc:sldMkLst>
        <pc:spChg chg="mod">
          <ac:chgData name="Adam Filion" userId="33b415bc-1160-412c-8315-b4683692caf3" providerId="ADAL" clId="{02A443FC-0CDA-47CC-8E50-BBCD454C0935}" dt="2022-08-02T15:45:22.824" v="476" actId="207"/>
          <ac:spMkLst>
            <pc:docMk/>
            <pc:sldMk cId="1345392552" sldId="2090650459"/>
            <ac:spMk id="3" creationId="{E8BCD6CD-7847-325C-4B65-EB16DCFF80FB}"/>
          </ac:spMkLst>
        </pc:spChg>
        <pc:picChg chg="del">
          <ac:chgData name="Adam Filion" userId="33b415bc-1160-412c-8315-b4683692caf3" providerId="ADAL" clId="{02A443FC-0CDA-47CC-8E50-BBCD454C0935}" dt="2022-08-02T15:44:34.339" v="461" actId="478"/>
          <ac:picMkLst>
            <pc:docMk/>
            <pc:sldMk cId="1345392552" sldId="2090650459"/>
            <ac:picMk id="9" creationId="{5F478858-623B-E6D5-CA41-EF9BEB7556E8}"/>
          </ac:picMkLst>
        </pc:picChg>
        <pc:picChg chg="add mod">
          <ac:chgData name="Adam Filion" userId="33b415bc-1160-412c-8315-b4683692caf3" providerId="ADAL" clId="{02A443FC-0CDA-47CC-8E50-BBCD454C0935}" dt="2022-08-02T15:45:15.538" v="472" actId="14100"/>
          <ac:picMkLst>
            <pc:docMk/>
            <pc:sldMk cId="1345392552" sldId="2090650459"/>
            <ac:picMk id="10" creationId="{8AFB583F-C5B2-CD56-3F86-B00815F3B49D}"/>
          </ac:picMkLst>
        </pc:picChg>
        <pc:picChg chg="del">
          <ac:chgData name="Adam Filion" userId="33b415bc-1160-412c-8315-b4683692caf3" providerId="ADAL" clId="{02A443FC-0CDA-47CC-8E50-BBCD454C0935}" dt="2022-08-02T15:44:34.860" v="462" actId="478"/>
          <ac:picMkLst>
            <pc:docMk/>
            <pc:sldMk cId="1345392552" sldId="2090650459"/>
            <ac:picMk id="11" creationId="{C089394F-5883-D3FE-14A6-36FEE10CEFF6}"/>
          </ac:picMkLst>
        </pc:picChg>
      </pc:sldChg>
      <pc:sldChg chg="new del">
        <pc:chgData name="Adam Filion" userId="33b415bc-1160-412c-8315-b4683692caf3" providerId="ADAL" clId="{02A443FC-0CDA-47CC-8E50-BBCD454C0935}" dt="2022-08-02T15:42:29.424" v="447" actId="47"/>
        <pc:sldMkLst>
          <pc:docMk/>
          <pc:sldMk cId="2504534369" sldId="2090650459"/>
        </pc:sldMkLst>
      </pc:sldChg>
      <pc:sldChg chg="delSp modSp add mod delAnim modAnim">
        <pc:chgData name="Adam Filion" userId="33b415bc-1160-412c-8315-b4683692caf3" providerId="ADAL" clId="{02A443FC-0CDA-47CC-8E50-BBCD454C0935}" dt="2022-08-04T12:58:47.843" v="509"/>
        <pc:sldMkLst>
          <pc:docMk/>
          <pc:sldMk cId="2765721000" sldId="2090650460"/>
        </pc:sldMkLst>
        <pc:spChg chg="mod">
          <ac:chgData name="Adam Filion" userId="33b415bc-1160-412c-8315-b4683692caf3" providerId="ADAL" clId="{02A443FC-0CDA-47CC-8E50-BBCD454C0935}" dt="2022-08-02T15:44:44.564" v="466" actId="207"/>
          <ac:spMkLst>
            <pc:docMk/>
            <pc:sldMk cId="2765721000" sldId="2090650460"/>
            <ac:spMk id="3" creationId="{E8BCD6CD-7847-325C-4B65-EB16DCFF80FB}"/>
          </ac:spMkLst>
        </pc:spChg>
        <pc:picChg chg="del">
          <ac:chgData name="Adam Filion" userId="33b415bc-1160-412c-8315-b4683692caf3" providerId="ADAL" clId="{02A443FC-0CDA-47CC-8E50-BBCD454C0935}" dt="2022-08-02T15:44:36.515" v="463" actId="478"/>
          <ac:picMkLst>
            <pc:docMk/>
            <pc:sldMk cId="2765721000" sldId="2090650460"/>
            <ac:picMk id="9" creationId="{5F478858-623B-E6D5-CA41-EF9BEB7556E8}"/>
          </ac:picMkLst>
        </pc:picChg>
        <pc:picChg chg="mod">
          <ac:chgData name="Adam Filion" userId="33b415bc-1160-412c-8315-b4683692caf3" providerId="ADAL" clId="{02A443FC-0CDA-47CC-8E50-BBCD454C0935}" dt="2022-08-02T15:44:49.221" v="467" actId="1076"/>
          <ac:picMkLst>
            <pc:docMk/>
            <pc:sldMk cId="2765721000" sldId="2090650460"/>
            <ac:picMk id="11" creationId="{C089394F-5883-D3FE-14A6-36FEE10CEFF6}"/>
          </ac:picMkLst>
        </pc:picChg>
      </pc:sldChg>
      <pc:sldChg chg="modSp new del mod">
        <pc:chgData name="Adam Filion" userId="33b415bc-1160-412c-8315-b4683692caf3" providerId="ADAL" clId="{02A443FC-0CDA-47CC-8E50-BBCD454C0935}" dt="2022-08-02T15:46:19.165" v="500" actId="47"/>
        <pc:sldMkLst>
          <pc:docMk/>
          <pc:sldMk cId="63589201" sldId="2090650461"/>
        </pc:sldMkLst>
        <pc:spChg chg="mod">
          <ac:chgData name="Adam Filion" userId="33b415bc-1160-412c-8315-b4683692caf3" providerId="ADAL" clId="{02A443FC-0CDA-47CC-8E50-BBCD454C0935}" dt="2022-08-02T15:46:05.167" v="499" actId="20577"/>
          <ac:spMkLst>
            <pc:docMk/>
            <pc:sldMk cId="63589201" sldId="2090650461"/>
            <ac:spMk id="2" creationId="{3294182F-265A-FA3A-A47E-21EE8B367186}"/>
          </ac:spMkLst>
        </pc:spChg>
      </pc:sldChg>
      <pc:sldChg chg="addSp modSp add mod modAnim">
        <pc:chgData name="Adam Filion" userId="33b415bc-1160-412c-8315-b4683692caf3" providerId="ADAL" clId="{02A443FC-0CDA-47CC-8E50-BBCD454C0935}" dt="2022-08-26T13:03:50.781" v="1652"/>
        <pc:sldMkLst>
          <pc:docMk/>
          <pc:sldMk cId="1458513950" sldId="2090650461"/>
        </pc:sldMkLst>
        <pc:spChg chg="mod modVis">
          <ac:chgData name="Adam Filion" userId="33b415bc-1160-412c-8315-b4683692caf3" providerId="ADAL" clId="{02A443FC-0CDA-47CC-8E50-BBCD454C0935}" dt="2022-08-26T13:02:26.882" v="1644" actId="33935"/>
          <ac:spMkLst>
            <pc:docMk/>
            <pc:sldMk cId="1458513950" sldId="2090650461"/>
            <ac:spMk id="2" creationId="{B6B2F711-563A-2FBF-29A0-47388D3DE9B2}"/>
          </ac:spMkLst>
        </pc:spChg>
        <pc:spChg chg="add mod ord modVis">
          <ac:chgData name="Adam Filion" userId="33b415bc-1160-412c-8315-b4683692caf3" providerId="ADAL" clId="{02A443FC-0CDA-47CC-8E50-BBCD454C0935}" dt="2022-08-26T13:02:26.882" v="1644" actId="33935"/>
          <ac:spMkLst>
            <pc:docMk/>
            <pc:sldMk cId="1458513950" sldId="2090650461"/>
            <ac:spMk id="3" creationId="{74AD240F-88A0-C013-A3FD-887BAE370B94}"/>
          </ac:spMkLst>
        </pc:spChg>
        <pc:spChg chg="add mod modVis">
          <ac:chgData name="Adam Filion" userId="33b415bc-1160-412c-8315-b4683692caf3" providerId="ADAL" clId="{02A443FC-0CDA-47CC-8E50-BBCD454C0935}" dt="2022-08-26T13:02:26.882" v="1644" actId="33935"/>
          <ac:spMkLst>
            <pc:docMk/>
            <pc:sldMk cId="1458513950" sldId="2090650461"/>
            <ac:spMk id="8" creationId="{4B24C43F-82B4-2A17-895C-A15C4583E483}"/>
          </ac:spMkLst>
        </pc:spChg>
        <pc:spChg chg="mod modVis">
          <ac:chgData name="Adam Filion" userId="33b415bc-1160-412c-8315-b4683692caf3" providerId="ADAL" clId="{02A443FC-0CDA-47CC-8E50-BBCD454C0935}" dt="2022-08-26T13:01:56.254" v="1639" actId="14429"/>
          <ac:spMkLst>
            <pc:docMk/>
            <pc:sldMk cId="1458513950" sldId="2090650461"/>
            <ac:spMk id="22" creationId="{CE591C94-E58A-7180-4C9D-2C0752361B6F}"/>
          </ac:spMkLst>
        </pc:spChg>
        <pc:picChg chg="add mod modVis">
          <ac:chgData name="Adam Filion" userId="33b415bc-1160-412c-8315-b4683692caf3" providerId="ADAL" clId="{02A443FC-0CDA-47CC-8E50-BBCD454C0935}" dt="2022-08-26T13:02:26.882" v="1644" actId="33935"/>
          <ac:picMkLst>
            <pc:docMk/>
            <pc:sldMk cId="1458513950" sldId="2090650461"/>
            <ac:picMk id="4" creationId="{3ADAFA6D-F3ED-6CC1-2BF3-A8E6DE5C4787}"/>
          </ac:picMkLst>
        </pc:picChg>
        <pc:picChg chg="mod ord modVis">
          <ac:chgData name="Adam Filion" userId="33b415bc-1160-412c-8315-b4683692caf3" providerId="ADAL" clId="{02A443FC-0CDA-47CC-8E50-BBCD454C0935}" dt="2022-08-26T13:02:13.670" v="1642" actId="14429"/>
          <ac:picMkLst>
            <pc:docMk/>
            <pc:sldMk cId="1458513950" sldId="2090650461"/>
            <ac:picMk id="5" creationId="{268C18A3-A0F0-08AB-D7DC-26B2355EE0A8}"/>
          </ac:picMkLst>
        </pc:picChg>
        <pc:picChg chg="add mod ord modVis">
          <ac:chgData name="Adam Filion" userId="33b415bc-1160-412c-8315-b4683692caf3" providerId="ADAL" clId="{02A443FC-0CDA-47CC-8E50-BBCD454C0935}" dt="2022-08-26T13:02:26.882" v="1644" actId="33935"/>
          <ac:picMkLst>
            <pc:docMk/>
            <pc:sldMk cId="1458513950" sldId="2090650461"/>
            <ac:picMk id="6" creationId="{8F1F05D4-8709-C257-F7DD-1ED808684F8F}"/>
          </ac:picMkLst>
        </pc:picChg>
        <pc:picChg chg="mod ord modVis">
          <ac:chgData name="Adam Filion" userId="33b415bc-1160-412c-8315-b4683692caf3" providerId="ADAL" clId="{02A443FC-0CDA-47CC-8E50-BBCD454C0935}" dt="2022-08-26T13:02:13.569" v="1641" actId="962"/>
          <ac:picMkLst>
            <pc:docMk/>
            <pc:sldMk cId="1458513950" sldId="2090650461"/>
            <ac:picMk id="7" creationId="{B5EB01FA-42E8-48DE-5151-F9EE5DA0B3C5}"/>
          </ac:picMkLst>
        </pc:picChg>
      </pc:sldChg>
      <pc:sldChg chg="addSp delSp modSp new mod modAnim">
        <pc:chgData name="Adam Filion" userId="33b415bc-1160-412c-8315-b4683692caf3" providerId="ADAL" clId="{02A443FC-0CDA-47CC-8E50-BBCD454C0935}" dt="2022-08-26T13:34:04.070" v="1735"/>
        <pc:sldMkLst>
          <pc:docMk/>
          <pc:sldMk cId="423572288" sldId="2090650462"/>
        </pc:sldMkLst>
        <pc:spChg chg="mod">
          <ac:chgData name="Adam Filion" userId="33b415bc-1160-412c-8315-b4683692caf3" providerId="ADAL" clId="{02A443FC-0CDA-47CC-8E50-BBCD454C0935}" dt="2022-08-25T18:20:11.615" v="1393" actId="20577"/>
          <ac:spMkLst>
            <pc:docMk/>
            <pc:sldMk cId="423572288" sldId="2090650462"/>
            <ac:spMk id="2" creationId="{076226C8-4445-6A41-5D59-F7BBF0DD2B32}"/>
          </ac:spMkLst>
        </pc:spChg>
        <pc:spChg chg="mod">
          <ac:chgData name="Adam Filion" userId="33b415bc-1160-412c-8315-b4683692caf3" providerId="ADAL" clId="{02A443FC-0CDA-47CC-8E50-BBCD454C0935}" dt="2022-08-26T13:05:02.305" v="1656" actId="14100"/>
          <ac:spMkLst>
            <pc:docMk/>
            <pc:sldMk cId="423572288" sldId="2090650462"/>
            <ac:spMk id="3" creationId="{B7C03037-31D8-8BF9-BBD4-6D693EACF9E0}"/>
          </ac:spMkLst>
        </pc:spChg>
        <pc:spChg chg="add mod">
          <ac:chgData name="Adam Filion" userId="33b415bc-1160-412c-8315-b4683692caf3" providerId="ADAL" clId="{02A443FC-0CDA-47CC-8E50-BBCD454C0935}" dt="2022-08-26T13:06:42.693" v="1670" actId="1076"/>
          <ac:spMkLst>
            <pc:docMk/>
            <pc:sldMk cId="423572288" sldId="2090650462"/>
            <ac:spMk id="7" creationId="{037CF41F-2FB0-5FFF-5D85-D55234BB9F09}"/>
          </ac:spMkLst>
        </pc:spChg>
        <pc:spChg chg="add mod">
          <ac:chgData name="Adam Filion" userId="33b415bc-1160-412c-8315-b4683692caf3" providerId="ADAL" clId="{02A443FC-0CDA-47CC-8E50-BBCD454C0935}" dt="2022-08-26T13:07:48.068" v="1678" actId="962"/>
          <ac:spMkLst>
            <pc:docMk/>
            <pc:sldMk cId="423572288" sldId="2090650462"/>
            <ac:spMk id="11" creationId="{F8889FFE-0298-1F9D-BD0E-4A057691C783}"/>
          </ac:spMkLst>
        </pc:spChg>
        <pc:spChg chg="add mod">
          <ac:chgData name="Adam Filion" userId="33b415bc-1160-412c-8315-b4683692caf3" providerId="ADAL" clId="{02A443FC-0CDA-47CC-8E50-BBCD454C0935}" dt="2022-08-26T13:31:46.033" v="1710" actId="962"/>
          <ac:spMkLst>
            <pc:docMk/>
            <pc:sldMk cId="423572288" sldId="2090650462"/>
            <ac:spMk id="16" creationId="{1A31974C-B7B3-922F-3457-994A1232D370}"/>
          </ac:spMkLst>
        </pc:spChg>
        <pc:spChg chg="mod">
          <ac:chgData name="Adam Filion" userId="33b415bc-1160-412c-8315-b4683692caf3" providerId="ADAL" clId="{02A443FC-0CDA-47CC-8E50-BBCD454C0935}" dt="2022-08-26T13:33:51.330" v="1731"/>
          <ac:spMkLst>
            <pc:docMk/>
            <pc:sldMk cId="423572288" sldId="2090650462"/>
            <ac:spMk id="18" creationId="{A11C55A3-98FD-EE30-C1FA-36532F189C5C}"/>
          </ac:spMkLst>
        </pc:spChg>
        <pc:spChg chg="mod">
          <ac:chgData name="Adam Filion" userId="33b415bc-1160-412c-8315-b4683692caf3" providerId="ADAL" clId="{02A443FC-0CDA-47CC-8E50-BBCD454C0935}" dt="2022-08-26T13:33:51.330" v="1731"/>
          <ac:spMkLst>
            <pc:docMk/>
            <pc:sldMk cId="423572288" sldId="2090650462"/>
            <ac:spMk id="20" creationId="{D4ECB0E2-4C11-5BC2-51D1-2AB70942E088}"/>
          </ac:spMkLst>
        </pc:spChg>
        <pc:grpChg chg="add mod">
          <ac:chgData name="Adam Filion" userId="33b415bc-1160-412c-8315-b4683692caf3" providerId="ADAL" clId="{02A443FC-0CDA-47CC-8E50-BBCD454C0935}" dt="2022-08-26T13:07:18.598" v="1675" actId="962"/>
          <ac:grpSpMkLst>
            <pc:docMk/>
            <pc:sldMk cId="423572288" sldId="2090650462"/>
            <ac:grpSpMk id="6" creationId="{41CBA595-EBE6-36C2-0139-1D82F7C4107D}"/>
          </ac:grpSpMkLst>
        </pc:grpChg>
        <pc:grpChg chg="add mod">
          <ac:chgData name="Adam Filion" userId="33b415bc-1160-412c-8315-b4683692caf3" providerId="ADAL" clId="{02A443FC-0CDA-47CC-8E50-BBCD454C0935}" dt="2022-08-26T13:07:11.466" v="1674" actId="962"/>
          <ac:grpSpMkLst>
            <pc:docMk/>
            <pc:sldMk cId="423572288" sldId="2090650462"/>
            <ac:grpSpMk id="10" creationId="{CEABEF21-3893-230E-13F0-9910060C8555}"/>
          </ac:grpSpMkLst>
        </pc:grpChg>
        <pc:grpChg chg="add mod">
          <ac:chgData name="Adam Filion" userId="33b415bc-1160-412c-8315-b4683692caf3" providerId="ADAL" clId="{02A443FC-0CDA-47CC-8E50-BBCD454C0935}" dt="2022-08-26T13:31:53.673" v="1711" actId="962"/>
          <ac:grpSpMkLst>
            <pc:docMk/>
            <pc:sldMk cId="423572288" sldId="2090650462"/>
            <ac:grpSpMk id="13" creationId="{1838FFD8-F30F-F162-0F5F-A3CA53790BA1}"/>
          </ac:grpSpMkLst>
        </pc:grpChg>
        <pc:grpChg chg="add mod">
          <ac:chgData name="Adam Filion" userId="33b415bc-1160-412c-8315-b4683692caf3" providerId="ADAL" clId="{02A443FC-0CDA-47CC-8E50-BBCD454C0935}" dt="2022-08-26T13:33:54.860" v="1732" actId="1076"/>
          <ac:grpSpMkLst>
            <pc:docMk/>
            <pc:sldMk cId="423572288" sldId="2090650462"/>
            <ac:grpSpMk id="17" creationId="{D83ABB93-543F-68F8-8185-72D38581BF38}"/>
          </ac:grpSpMkLst>
        </pc:grpChg>
        <pc:picChg chg="add mod">
          <ac:chgData name="Adam Filion" userId="33b415bc-1160-412c-8315-b4683692caf3" providerId="ADAL" clId="{02A443FC-0CDA-47CC-8E50-BBCD454C0935}" dt="2022-08-26T13:06:46.413" v="1671" actId="1076"/>
          <ac:picMkLst>
            <pc:docMk/>
            <pc:sldMk cId="423572288" sldId="2090650462"/>
            <ac:picMk id="4" creationId="{1D6B9B35-2431-B8A4-8793-DCE6DEBD6F09}"/>
          </ac:picMkLst>
        </pc:picChg>
        <pc:picChg chg="add mod">
          <ac:chgData name="Adam Filion" userId="33b415bc-1160-412c-8315-b4683692caf3" providerId="ADAL" clId="{02A443FC-0CDA-47CC-8E50-BBCD454C0935}" dt="2022-08-26T13:06:46.413" v="1671" actId="1076"/>
          <ac:picMkLst>
            <pc:docMk/>
            <pc:sldMk cId="423572288" sldId="2090650462"/>
            <ac:picMk id="5" creationId="{535427DE-69B4-B285-04E3-77F9D4E37047}"/>
          </ac:picMkLst>
        </pc:picChg>
        <pc:picChg chg="add mod">
          <ac:chgData name="Adam Filion" userId="33b415bc-1160-412c-8315-b4683692caf3" providerId="ADAL" clId="{02A443FC-0CDA-47CC-8E50-BBCD454C0935}" dt="2022-08-26T13:06:38.227" v="1669" actId="1076"/>
          <ac:picMkLst>
            <pc:docMk/>
            <pc:sldMk cId="423572288" sldId="2090650462"/>
            <ac:picMk id="8" creationId="{37541D71-DBE1-1AFA-B17C-D556ECB644CE}"/>
          </ac:picMkLst>
        </pc:picChg>
        <pc:picChg chg="add mod">
          <ac:chgData name="Adam Filion" userId="33b415bc-1160-412c-8315-b4683692caf3" providerId="ADAL" clId="{02A443FC-0CDA-47CC-8E50-BBCD454C0935}" dt="2022-08-26T13:06:38.227" v="1669" actId="1076"/>
          <ac:picMkLst>
            <pc:docMk/>
            <pc:sldMk cId="423572288" sldId="2090650462"/>
            <ac:picMk id="9" creationId="{E6858CD4-0922-AF52-C9DD-6BC86214F9F5}"/>
          </ac:picMkLst>
        </pc:picChg>
        <pc:picChg chg="add del mod">
          <ac:chgData name="Adam Filion" userId="33b415bc-1160-412c-8315-b4683692caf3" providerId="ADAL" clId="{02A443FC-0CDA-47CC-8E50-BBCD454C0935}" dt="2022-08-26T13:31:00.335" v="1703"/>
          <ac:picMkLst>
            <pc:docMk/>
            <pc:sldMk cId="423572288" sldId="2090650462"/>
            <ac:picMk id="12" creationId="{CC3EE94F-9394-93E9-0C50-CF572713A11F}"/>
          </ac:picMkLst>
        </pc:picChg>
        <pc:picChg chg="mod">
          <ac:chgData name="Adam Filion" userId="33b415bc-1160-412c-8315-b4683692caf3" providerId="ADAL" clId="{02A443FC-0CDA-47CC-8E50-BBCD454C0935}" dt="2022-08-26T13:31:06.437" v="1704"/>
          <ac:picMkLst>
            <pc:docMk/>
            <pc:sldMk cId="423572288" sldId="2090650462"/>
            <ac:picMk id="14" creationId="{B1437ECE-2060-9FF5-9F16-58729598D95F}"/>
          </ac:picMkLst>
        </pc:picChg>
        <pc:picChg chg="mod">
          <ac:chgData name="Adam Filion" userId="33b415bc-1160-412c-8315-b4683692caf3" providerId="ADAL" clId="{02A443FC-0CDA-47CC-8E50-BBCD454C0935}" dt="2022-08-26T13:31:06.437" v="1704"/>
          <ac:picMkLst>
            <pc:docMk/>
            <pc:sldMk cId="423572288" sldId="2090650462"/>
            <ac:picMk id="15" creationId="{BB639C9A-7C76-BA7E-D8E4-96AF98FAABB2}"/>
          </ac:picMkLst>
        </pc:picChg>
        <pc:picChg chg="mod">
          <ac:chgData name="Adam Filion" userId="33b415bc-1160-412c-8315-b4683692caf3" providerId="ADAL" clId="{02A443FC-0CDA-47CC-8E50-BBCD454C0935}" dt="2022-08-26T13:33:51.330" v="1731"/>
          <ac:picMkLst>
            <pc:docMk/>
            <pc:sldMk cId="423572288" sldId="2090650462"/>
            <ac:picMk id="19" creationId="{76922997-B5CA-27D6-7283-5DECF2519EA5}"/>
          </ac:picMkLst>
        </pc:picChg>
        <pc:picChg chg="mod">
          <ac:chgData name="Adam Filion" userId="33b415bc-1160-412c-8315-b4683692caf3" providerId="ADAL" clId="{02A443FC-0CDA-47CC-8E50-BBCD454C0935}" dt="2022-08-26T13:33:51.330" v="1731"/>
          <ac:picMkLst>
            <pc:docMk/>
            <pc:sldMk cId="423572288" sldId="2090650462"/>
            <ac:picMk id="21" creationId="{C79689A2-3E5D-4D21-2FA5-3A836E35D4CF}"/>
          </ac:picMkLst>
        </pc:picChg>
      </pc:sldChg>
      <pc:sldChg chg="addSp delSp modSp new del mod ord">
        <pc:chgData name="Adam Filion" userId="33b415bc-1160-412c-8315-b4683692caf3" providerId="ADAL" clId="{02A443FC-0CDA-47CC-8E50-BBCD454C0935}" dt="2022-08-26T13:32:18.062" v="1714" actId="47"/>
        <pc:sldMkLst>
          <pc:docMk/>
          <pc:sldMk cId="1423264821" sldId="2090650463"/>
        </pc:sldMkLst>
        <pc:grpChg chg="add mod">
          <ac:chgData name="Adam Filion" userId="33b415bc-1160-412c-8315-b4683692caf3" providerId="ADAL" clId="{02A443FC-0CDA-47CC-8E50-BBCD454C0935}" dt="2022-08-26T13:30:41.366" v="1701" actId="164"/>
          <ac:grpSpMkLst>
            <pc:docMk/>
            <pc:sldMk cId="1423264821" sldId="2090650463"/>
            <ac:grpSpMk id="8" creationId="{E97F28DD-A44D-1FD1-5D88-FAA341F846C4}"/>
          </ac:grpSpMkLst>
        </pc:grpChg>
        <pc:picChg chg="add del mod">
          <ac:chgData name="Adam Filion" userId="33b415bc-1160-412c-8315-b4683692caf3" providerId="ADAL" clId="{02A443FC-0CDA-47CC-8E50-BBCD454C0935}" dt="2022-08-26T13:30:11.704" v="1697" actId="478"/>
          <ac:picMkLst>
            <pc:docMk/>
            <pc:sldMk cId="1423264821" sldId="2090650463"/>
            <ac:picMk id="3" creationId="{FDA622F1-D1F9-57B2-98CE-338630619E92}"/>
          </ac:picMkLst>
        </pc:picChg>
        <pc:picChg chg="add mod">
          <ac:chgData name="Adam Filion" userId="33b415bc-1160-412c-8315-b4683692caf3" providerId="ADAL" clId="{02A443FC-0CDA-47CC-8E50-BBCD454C0935}" dt="2022-08-26T13:30:41.366" v="1701" actId="164"/>
          <ac:picMkLst>
            <pc:docMk/>
            <pc:sldMk cId="1423264821" sldId="2090650463"/>
            <ac:picMk id="5" creationId="{F8F7727A-29BA-9FAA-BD6F-D56B44965695}"/>
          </ac:picMkLst>
        </pc:picChg>
        <pc:picChg chg="add mod">
          <ac:chgData name="Adam Filion" userId="33b415bc-1160-412c-8315-b4683692caf3" providerId="ADAL" clId="{02A443FC-0CDA-47CC-8E50-BBCD454C0935}" dt="2022-08-26T13:30:41.366" v="1701" actId="164"/>
          <ac:picMkLst>
            <pc:docMk/>
            <pc:sldMk cId="1423264821" sldId="2090650463"/>
            <ac:picMk id="7" creationId="{2C5E50C7-ABDB-754C-F16F-D0205EBC6F4C}"/>
          </ac:picMkLst>
        </pc:picChg>
      </pc:sldChg>
      <pc:sldChg chg="addSp modSp new del mod">
        <pc:chgData name="Adam Filion" userId="33b415bc-1160-412c-8315-b4683692caf3" providerId="ADAL" clId="{02A443FC-0CDA-47CC-8E50-BBCD454C0935}" dt="2022-08-26T13:34:43.666" v="1736" actId="47"/>
        <pc:sldMkLst>
          <pc:docMk/>
          <pc:sldMk cId="3726839650" sldId="2090650463"/>
        </pc:sldMkLst>
        <pc:spChg chg="add mod">
          <ac:chgData name="Adam Filion" userId="33b415bc-1160-412c-8315-b4683692caf3" providerId="ADAL" clId="{02A443FC-0CDA-47CC-8E50-BBCD454C0935}" dt="2022-08-26T13:33:37.721" v="1729" actId="14100"/>
          <ac:spMkLst>
            <pc:docMk/>
            <pc:sldMk cId="3726839650" sldId="2090650463"/>
            <ac:spMk id="2" creationId="{5E609EE8-F2EA-B571-EE7D-BE096D0E1378}"/>
          </ac:spMkLst>
        </pc:spChg>
        <pc:spChg chg="add mod">
          <ac:chgData name="Adam Filion" userId="33b415bc-1160-412c-8315-b4683692caf3" providerId="ADAL" clId="{02A443FC-0CDA-47CC-8E50-BBCD454C0935}" dt="2022-08-26T13:33:34.162" v="1728" actId="14100"/>
          <ac:spMkLst>
            <pc:docMk/>
            <pc:sldMk cId="3726839650" sldId="2090650463"/>
            <ac:spMk id="4" creationId="{12261F65-7633-BC00-8C8B-75700FF83DF2}"/>
          </ac:spMkLst>
        </pc:spChg>
        <pc:grpChg chg="add mod">
          <ac:chgData name="Adam Filion" userId="33b415bc-1160-412c-8315-b4683692caf3" providerId="ADAL" clId="{02A443FC-0CDA-47CC-8E50-BBCD454C0935}" dt="2022-08-26T13:33:43.829" v="1730" actId="1076"/>
          <ac:grpSpMkLst>
            <pc:docMk/>
            <pc:sldMk cId="3726839650" sldId="2090650463"/>
            <ac:grpSpMk id="6" creationId="{F80D3E62-E181-4C9D-B0E4-426330E90ADF}"/>
          </ac:grpSpMkLst>
        </pc:grpChg>
        <pc:picChg chg="add mod">
          <ac:chgData name="Adam Filion" userId="33b415bc-1160-412c-8315-b4683692caf3" providerId="ADAL" clId="{02A443FC-0CDA-47CC-8E50-BBCD454C0935}" dt="2022-08-26T13:33:01.881" v="1717" actId="164"/>
          <ac:picMkLst>
            <pc:docMk/>
            <pc:sldMk cId="3726839650" sldId="2090650463"/>
            <ac:picMk id="3" creationId="{26A042E8-351C-CBA6-481B-163663326A98}"/>
          </ac:picMkLst>
        </pc:picChg>
        <pc:picChg chg="add mod">
          <ac:chgData name="Adam Filion" userId="33b415bc-1160-412c-8315-b4683692caf3" providerId="ADAL" clId="{02A443FC-0CDA-47CC-8E50-BBCD454C0935}" dt="2022-08-26T13:33:01.881" v="1717" actId="164"/>
          <ac:picMkLst>
            <pc:docMk/>
            <pc:sldMk cId="3726839650" sldId="2090650463"/>
            <ac:picMk id="5" creationId="{9682492D-5350-D075-311F-7E66AA89513E}"/>
          </ac:picMkLst>
        </pc:picChg>
      </pc:sldChg>
    </pc:docChg>
  </pc:docChgLst>
  <pc:docChgLst>
    <pc:chgData name="Jonathan Tee" userId="62555979-16a1-4e45-b2e9-9175243c157f" providerId="ADAL" clId="{01BD0153-D586-43F1-A456-AAFC3D54D91F}"/>
    <pc:docChg chg="undo custSel addSld modSld">
      <pc:chgData name="Jonathan Tee" userId="62555979-16a1-4e45-b2e9-9175243c157f" providerId="ADAL" clId="{01BD0153-D586-43F1-A456-AAFC3D54D91F}" dt="2024-10-28T06:24:30.773" v="39" actId="20577"/>
      <pc:docMkLst>
        <pc:docMk/>
      </pc:docMkLst>
      <pc:sldChg chg="modSp mod">
        <pc:chgData name="Jonathan Tee" userId="62555979-16a1-4e45-b2e9-9175243c157f" providerId="ADAL" clId="{01BD0153-D586-43F1-A456-AAFC3D54D91F}" dt="2024-10-28T06:24:30.773" v="39" actId="20577"/>
        <pc:sldMkLst>
          <pc:docMk/>
          <pc:sldMk cId="0" sldId="256"/>
        </pc:sldMkLst>
        <pc:spChg chg="mod">
          <ac:chgData name="Jonathan Tee" userId="62555979-16a1-4e45-b2e9-9175243c157f" providerId="ADAL" clId="{01BD0153-D586-43F1-A456-AAFC3D54D91F}" dt="2024-10-28T06:24:30.773" v="39" actId="20577"/>
          <ac:spMkLst>
            <pc:docMk/>
            <pc:sldMk cId="0" sldId="256"/>
            <ac:spMk id="5" creationId="{6725FB6F-5B61-6701-5349-215D547B3324}"/>
          </ac:spMkLst>
        </pc:spChg>
      </pc:sldChg>
      <pc:sldChg chg="modSp mod">
        <pc:chgData name="Jonathan Tee" userId="62555979-16a1-4e45-b2e9-9175243c157f" providerId="ADAL" clId="{01BD0153-D586-43F1-A456-AAFC3D54D91F}" dt="2024-10-28T06:23:42.809" v="7" actId="20577"/>
        <pc:sldMkLst>
          <pc:docMk/>
          <pc:sldMk cId="2055053847" sldId="2090650441"/>
        </pc:sldMkLst>
        <pc:spChg chg="mod">
          <ac:chgData name="Jonathan Tee" userId="62555979-16a1-4e45-b2e9-9175243c157f" providerId="ADAL" clId="{01BD0153-D586-43F1-A456-AAFC3D54D91F}" dt="2024-10-28T06:23:42.809" v="7" actId="20577"/>
          <ac:spMkLst>
            <pc:docMk/>
            <pc:sldMk cId="2055053847" sldId="2090650441"/>
            <ac:spMk id="48129" creationId="{00000000-0000-0000-0000-000000000000}"/>
          </ac:spMkLst>
        </pc:spChg>
      </pc:sldChg>
      <pc:sldChg chg="addSp modSp new mod">
        <pc:chgData name="Jonathan Tee" userId="62555979-16a1-4e45-b2e9-9175243c157f" providerId="ADAL" clId="{01BD0153-D586-43F1-A456-AAFC3D54D91F}" dt="2024-10-28T06:24:18.667" v="36" actId="1076"/>
        <pc:sldMkLst>
          <pc:docMk/>
          <pc:sldMk cId="1951787823" sldId="2090650463"/>
        </pc:sldMkLst>
        <pc:spChg chg="mod">
          <ac:chgData name="Jonathan Tee" userId="62555979-16a1-4e45-b2e9-9175243c157f" providerId="ADAL" clId="{01BD0153-D586-43F1-A456-AAFC3D54D91F}" dt="2024-10-28T06:23:50.849" v="16" actId="20577"/>
          <ac:spMkLst>
            <pc:docMk/>
            <pc:sldMk cId="1951787823" sldId="2090650463"/>
            <ac:spMk id="2" creationId="{E2333E0C-D705-36CC-E2EF-EDE97B89EA42}"/>
          </ac:spMkLst>
        </pc:spChg>
        <pc:spChg chg="add mod">
          <ac:chgData name="Jonathan Tee" userId="62555979-16a1-4e45-b2e9-9175243c157f" providerId="ADAL" clId="{01BD0153-D586-43F1-A456-AAFC3D54D91F}" dt="2024-10-28T06:24:18.667" v="36" actId="1076"/>
          <ac:spMkLst>
            <pc:docMk/>
            <pc:sldMk cId="1951787823" sldId="2090650463"/>
            <ac:spMk id="4" creationId="{68E82FF9-CB26-712F-9A53-CEF6A027A11A}"/>
          </ac:spMkLst>
        </pc:spChg>
        <pc:picChg chg="add mod">
          <ac:chgData name="Jonathan Tee" userId="62555979-16a1-4e45-b2e9-9175243c157f" providerId="ADAL" clId="{01BD0153-D586-43F1-A456-AAFC3D54D91F}" dt="2024-10-28T06:24:06.538" v="31" actId="1035"/>
          <ac:picMkLst>
            <pc:docMk/>
            <pc:sldMk cId="1951787823" sldId="2090650463"/>
            <ac:picMk id="1026" creationId="{7311DDF8-0854-E496-8766-A2935446B0E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The MathWorks</a:t>
            </a:r>
          </a:p>
        </p:txBody>
      </p:sp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F58A2C-AC58-4DF1-9B2F-6D2B4A84717C}" type="slidenum">
              <a:rPr lang="en-US" smtClean="0">
                <a:latin typeface="Arial" pitchFamily="34" charset="0"/>
              </a:rPr>
              <a:pPr/>
              <a:t>2</a:t>
            </a:fld>
            <a:endParaRPr lang="en-US">
              <a:latin typeface="Arial" pitchFamily="34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790499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MathWorks have engineers who:</a:t>
            </a:r>
          </a:p>
          <a:p>
            <a:pPr marL="233309" indent="-233309" defTabSz="933237">
              <a:buFont typeface="+mj-lt"/>
              <a:buAutoNum type="arabicPeriod"/>
              <a:defRPr/>
            </a:pPr>
            <a:r>
              <a:rPr lang="en-US"/>
              <a:t>Enable </a:t>
            </a:r>
            <a:r>
              <a:rPr lang="en-US" b="0"/>
              <a:t>you</a:t>
            </a:r>
            <a:r>
              <a:rPr lang="en-US" b="1"/>
              <a:t> </a:t>
            </a:r>
            <a:r>
              <a:rPr lang="en-US" b="0"/>
              <a:t>to</a:t>
            </a:r>
            <a:r>
              <a:rPr lang="en-US" b="1"/>
              <a:t> </a:t>
            </a:r>
            <a:r>
              <a:rPr lang="en-US"/>
              <a:t>easily onboard new hires from different industries or new college graduates</a:t>
            </a:r>
          </a:p>
          <a:p>
            <a:pPr marL="233309" indent="-233309">
              <a:buFont typeface="+mj-lt"/>
              <a:buAutoNum type="arabicPeriod"/>
            </a:pPr>
            <a:r>
              <a:rPr lang="en-US"/>
              <a:t>Provide hands on sessions to demonstrate a variety of technical concepts</a:t>
            </a:r>
          </a:p>
          <a:p>
            <a:pPr marL="233309" indent="-233309">
              <a:buFont typeface="+mj-lt"/>
              <a:buAutoNum type="arabicPeriod"/>
            </a:pPr>
            <a:r>
              <a:rPr lang="en-US"/>
              <a:t>Work with you and your data to guide you through how deep learning could unlock value within your organization</a:t>
            </a:r>
          </a:p>
          <a:p>
            <a:pPr marL="233309" marR="0" lvl="0" indent="-23330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AU"/>
              <a:t>Customize services based on your needs to optimize your investment and ensure your success</a:t>
            </a:r>
            <a:r>
              <a:rPr lang="en-US"/>
              <a:t>.</a:t>
            </a:r>
          </a:p>
          <a:p>
            <a:pPr marL="233309" indent="-233309" defTabSz="933237">
              <a:buFont typeface="+mj-lt"/>
              <a:buAutoNum type="arabicPeriod"/>
              <a:defRPr/>
            </a:pPr>
            <a:r>
              <a:rPr lang="en-US"/>
              <a:t>Take your critical feedback so they can provide you with the fastest, most productive engineering platform available </a:t>
            </a:r>
          </a:p>
          <a:p>
            <a:pPr marL="233309" indent="-233309" defTabSz="933237">
              <a:buFont typeface="+mj-lt"/>
              <a:buAutoNum type="arabicPeriod"/>
              <a:defRPr/>
            </a:pPr>
            <a:endParaRPr lang="en-US"/>
          </a:p>
          <a:p>
            <a:pPr defTabSz="933237">
              <a:defRPr/>
            </a:pPr>
            <a:r>
              <a:rPr lang="en-US"/>
              <a:t>Please let us know if you’re interested in engaging with us further on any of these options.</a:t>
            </a:r>
          </a:p>
          <a:p>
            <a:pPr marL="233309" indent="-233309">
              <a:buFont typeface="+mj-lt"/>
              <a:buAutoNum type="arabicPeriod"/>
            </a:pPr>
            <a:endParaRPr lang="en-US"/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84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The MathWorks</a:t>
            </a:r>
          </a:p>
        </p:txBody>
      </p:sp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F58A2C-AC58-4DF1-9B2F-6D2B4A84717C}" type="slidenum">
              <a:rPr lang="en-US" smtClean="0">
                <a:latin typeface="Arial" pitchFamily="34" charset="0"/>
              </a:rPr>
              <a:pPr/>
              <a:t>19</a:t>
            </a:fld>
            <a:endParaRPr lang="en-US">
              <a:latin typeface="Arial" pitchFamily="34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 fontScale="92500"/>
          </a:bodyPr>
          <a:lstStyle/>
          <a:p>
            <a:pPr eaLnBrk="1" hangingPunct="1"/>
            <a:r>
              <a:rPr lang="en-US" b="1">
                <a:latin typeface="Times"/>
              </a:rPr>
              <a:t>Use</a:t>
            </a:r>
            <a:r>
              <a:rPr lang="en-US">
                <a:latin typeface="Times"/>
              </a:rPr>
              <a:t>: After any introductory MATLAB demo.</a:t>
            </a:r>
          </a:p>
          <a:p>
            <a:pPr eaLnBrk="1" hangingPunct="1"/>
            <a:endParaRPr lang="en-US">
              <a:latin typeface="Times"/>
            </a:endParaRPr>
          </a:p>
          <a:p>
            <a:pPr eaLnBrk="1" hangingPunct="1"/>
            <a:r>
              <a:rPr lang="en-US" b="1">
                <a:latin typeface="Times"/>
              </a:rPr>
              <a:t>Target audience</a:t>
            </a:r>
            <a:r>
              <a:rPr lang="en-US">
                <a:latin typeface="Times"/>
              </a:rPr>
              <a:t>: all new users (including those who “used MATLAB 14 years ago in grad school”). Emphasis on Excel users; data analysts (but still very useful for programmers/algorithm developers/</a:t>
            </a:r>
            <a:r>
              <a:rPr lang="en-US" err="1">
                <a:latin typeface="Times"/>
              </a:rPr>
              <a:t>modellers</a:t>
            </a:r>
            <a:r>
              <a:rPr lang="en-US">
                <a:latin typeface="Times"/>
              </a:rPr>
              <a:t>). Useful for CDA people who need MATLAB basis, but is probably more than they need; commonly trimmed and combined with Simulink to make a custom onsite training.</a:t>
            </a:r>
          </a:p>
          <a:p>
            <a:pPr eaLnBrk="1" hangingPunct="1"/>
            <a:endParaRPr lang="en-US">
              <a:latin typeface="Times"/>
            </a:endParaRPr>
          </a:p>
          <a:p>
            <a:pPr eaLnBrk="1" hangingPunct="1"/>
            <a:r>
              <a:rPr lang="en-US" b="1">
                <a:latin typeface="Times"/>
              </a:rPr>
              <a:t>What is in</a:t>
            </a:r>
            <a:r>
              <a:rPr lang="en-US">
                <a:latin typeface="Times"/>
              </a:rPr>
              <a:t>: Basics of MATLAB environment and language. Scripts &amp; functions. Logic. Basic data analysis workflow (import, preprocess, compute &amp; visualize).</a:t>
            </a:r>
          </a:p>
          <a:p>
            <a:pPr eaLnBrk="1" hangingPunct="1"/>
            <a:endParaRPr lang="en-US">
              <a:latin typeface="Times"/>
            </a:endParaRPr>
          </a:p>
          <a:p>
            <a:r>
              <a:rPr lang="en-US" b="1">
                <a:latin typeface="Times"/>
              </a:rPr>
              <a:t>What is not</a:t>
            </a:r>
            <a:r>
              <a:rPr lang="en-US">
                <a:latin typeface="Times"/>
              </a:rPr>
              <a:t>: sophisticated import (</a:t>
            </a:r>
            <a:r>
              <a:rPr lang="en-US" err="1">
                <a:latin typeface="Times"/>
              </a:rPr>
              <a:t>textscan</a:t>
            </a:r>
            <a:r>
              <a:rPr lang="en-US">
                <a:latin typeface="Times"/>
              </a:rPr>
              <a:t>), customized graphics [see MATLAB for Data Processing and Visualization]; serious programming stuff [see MATLAB Programming Techniques]; any applications with other toolboxes [see a bunch of other courses]; application building [see Building Interactive Applications with MATLAB for interface stuff and basic standalone deployment], deployment, code gen, or interfacing with other languages [see a bunch of other courses].</a:t>
            </a:r>
          </a:p>
          <a:p>
            <a:endParaRPr lang="en-US">
              <a:latin typeface="Times"/>
            </a:endParaRPr>
          </a:p>
          <a:p>
            <a:r>
              <a:rPr lang="en-US" b="1">
                <a:latin typeface="Times"/>
              </a:rPr>
              <a:t>Prerequisites/level</a:t>
            </a:r>
            <a:r>
              <a:rPr lang="en-US">
                <a:latin typeface="Times"/>
              </a:rPr>
              <a:t>: Beginner level. No </a:t>
            </a:r>
            <a:r>
              <a:rPr lang="en-US" err="1">
                <a:latin typeface="Times"/>
              </a:rPr>
              <a:t>prereqs</a:t>
            </a:r>
            <a:r>
              <a:rPr lang="en-US">
                <a:latin typeface="Times"/>
              </a:rPr>
              <a:t>.</a:t>
            </a:r>
          </a:p>
          <a:p>
            <a:endParaRPr lang="en-US">
              <a:latin typeface="Times"/>
            </a:endParaRPr>
          </a:p>
          <a:p>
            <a:r>
              <a:rPr lang="en-US" b="1">
                <a:latin typeface="Times"/>
              </a:rPr>
              <a:t>Course details</a:t>
            </a:r>
            <a:r>
              <a:rPr lang="en-US">
                <a:latin typeface="Times"/>
              </a:rPr>
              <a:t>: 3 days. Public or onsite. In person, online live, online self-paced.</a:t>
            </a:r>
          </a:p>
          <a:p>
            <a:endParaRPr lang="en-US">
              <a:latin typeface="Times"/>
            </a:endParaRPr>
          </a:p>
          <a:p>
            <a:r>
              <a:rPr lang="en-US" b="1">
                <a:latin typeface="Times"/>
              </a:rPr>
              <a:t>Note</a:t>
            </a:r>
            <a:r>
              <a:rPr lang="en-US">
                <a:latin typeface="Times"/>
              </a:rPr>
              <a:t>: There are also automotive- and aerospace-specific variants. (Same concepts but different exercises [don’t need to reveal that to customers]) Can use this to persuade the obstinate.</a:t>
            </a:r>
          </a:p>
          <a:p>
            <a:pPr eaLnBrk="1" hangingPunct="1"/>
            <a:endParaRPr lang="en-US">
              <a:latin typeface="Times"/>
            </a:endParaRPr>
          </a:p>
          <a:p>
            <a:pPr eaLnBrk="1" hangingPunct="1"/>
            <a:endParaRPr lang="en-US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699432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25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MATLAB accomplishes low code by automatically generating reusable code from interactive tools.</a:t>
            </a:r>
            <a:endParaRPr lang="en-US" b="1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61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83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Big data and datastores</a:t>
            </a:r>
          </a:p>
          <a:p>
            <a:r>
              <a:rPr lang="en-US"/>
              <a:t>Web APIs and RESTful</a:t>
            </a:r>
          </a:p>
          <a:p>
            <a:r>
              <a:rPr lang="en-US"/>
              <a:t>Parquet</a:t>
            </a:r>
          </a:p>
          <a:p>
            <a:r>
              <a:rPr lang="en-US"/>
              <a:t>Cloud (S3, Blob Storage)</a:t>
            </a:r>
          </a:p>
          <a:p>
            <a:r>
              <a:rPr lang="en-US"/>
              <a:t>NoSQL databases</a:t>
            </a:r>
          </a:p>
          <a:p>
            <a:endParaRPr lang="en-US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47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1200">
                <a:solidFill>
                  <a:schemeClr val="tx1"/>
                </a:solidFill>
              </a:rPr>
              <a:t>Share results of MATLAB analysis</a:t>
            </a:r>
            <a:endParaRPr lang="en-US" sz="1200" b="1" i="1"/>
          </a:p>
          <a:p>
            <a:endParaRPr lang="en-US" sz="1200" b="1" i="1"/>
          </a:p>
          <a:p>
            <a:r>
              <a:rPr lang="en-US" sz="1200" b="1" i="1"/>
              <a:t>- </a:t>
            </a:r>
            <a:r>
              <a:rPr lang="en-US" sz="1200"/>
              <a:t>Divide code into sections that can be executed independently, and </a:t>
            </a:r>
            <a:endParaRPr lang="en-US" sz="100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/>
              <a:t>- View output next to the code that generated 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1"/>
              <a:t>(click)</a:t>
            </a:r>
            <a:endParaRPr lang="en-US" sz="105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/>
              <a:t>- Add rich text formatting, equations, images, and hyperlinks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/>
              <a:t>- NOTE – in 20b, you can hyperlink to another live script.  This is great for AE demonstrations, as well as for presenting and teaching use cases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900" b="1" i="1"/>
              <a:t>(click)</a:t>
            </a:r>
          </a:p>
          <a:p>
            <a:pPr marL="171450" indent="-171450">
              <a:buFontTx/>
              <a:buChar char="-"/>
            </a:pPr>
            <a:r>
              <a:rPr lang="en-US" sz="1050"/>
              <a:t>Enable animations in plots</a:t>
            </a:r>
          </a:p>
          <a:p>
            <a:pPr marL="171450" indent="-171450">
              <a:buFontTx/>
              <a:buChar char="-"/>
            </a:pPr>
            <a:r>
              <a:rPr lang="en-US" sz="1050" b="1" i="1"/>
              <a:t>[NOTE – this required an environment variable to be set in 19a; this requirement is removed in 19b]</a:t>
            </a:r>
          </a:p>
          <a:p>
            <a:pPr marL="171450" indent="-171450">
              <a:buFontTx/>
              <a:buChar char="-"/>
            </a:pPr>
            <a:r>
              <a:rPr lang="en-US" sz="800" b="0" i="0"/>
              <a:t>NOTE – in 21a, </a:t>
            </a:r>
            <a:r>
              <a:rPr lang="en-US" sz="1050" b="0" i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playback controls appear within the figure window after an animation is done playing.  This works for animations covered on this page – except for those related to the movie function</a:t>
            </a:r>
          </a:p>
          <a:p>
            <a:pPr marL="628650" lvl="1" indent="-171450">
              <a:buFontTx/>
              <a:buChar char="-"/>
            </a:pPr>
            <a:r>
              <a:rPr lang="en-US" sz="800" b="0" i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https://www.mathworks.com/help/releases/R2021a/matlab/animation-1.html</a:t>
            </a:r>
          </a:p>
          <a:p>
            <a:pPr marL="628650" lvl="1" indent="-171450">
              <a:buFontTx/>
              <a:buChar char="-"/>
            </a:pPr>
            <a:r>
              <a:rPr lang="en-US" sz="800" b="0" i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21b adds the ability to export animations to movies or animated GIFs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900" b="1" i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900" b="1" i="1"/>
              <a:t>(click)</a:t>
            </a:r>
          </a:p>
          <a:p>
            <a:pPr marL="171450" indent="-171450">
              <a:buFontTx/>
              <a:buChar char="-"/>
            </a:pPr>
            <a:r>
              <a:rPr lang="en-US" sz="1050"/>
              <a:t>Starting in 21a, you can programmatically control the name, style, size, and color of fonts using settings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1050" b="1" i="1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050" b="1" i="1"/>
              <a:t>(click)</a:t>
            </a:r>
            <a:endParaRPr lang="en-US" sz="105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/>
              <a:t>- Save directly to PDF, HTML, Word, and LaTeX</a:t>
            </a:r>
            <a:br>
              <a:rPr lang="en-US" sz="1200"/>
            </a:br>
            <a:r>
              <a:rPr lang="en-US" sz="1200"/>
              <a:t>  </a:t>
            </a:r>
            <a:r>
              <a:rPr lang="en-US" sz="1200" b="1" i="1"/>
              <a:t>(click) </a:t>
            </a:r>
            <a:r>
              <a:rPr lang="en-US" sz="1200" b="0" i="0"/>
              <a:t>- H</a:t>
            </a:r>
            <a:r>
              <a:rPr lang="en-US" sz="1200"/>
              <a:t>ere’s an example Word document generated from a live script.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 - NOTE – in 20b, you can batch export all live scripts and live functions in a folder to PDF, HTML, LaTeX, or Word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050" b="1" i="1"/>
              <a:t>(click)</a:t>
            </a:r>
          </a:p>
          <a:p>
            <a:pPr marL="171450" indent="-171450">
              <a:buFontTx/>
              <a:buChar char="-"/>
            </a:pPr>
            <a:r>
              <a:rPr lang="en-US" sz="1200"/>
              <a:t>This combination of code, together with the corresponding output and formatted text results in an executable notebook.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1200" b="1" i="1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18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72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The MathWorks</a:t>
            </a:r>
          </a:p>
        </p:txBody>
      </p:sp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F58A2C-AC58-4DF1-9B2F-6D2B4A84717C}" type="slidenum">
              <a:rPr lang="en-US" smtClean="0">
                <a:latin typeface="Arial" pitchFamily="34" charset="0"/>
              </a:rPr>
              <a:pPr/>
              <a:t>16</a:t>
            </a:fld>
            <a:endParaRPr lang="en-US">
              <a:latin typeface="Arial" pitchFamily="34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742644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36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</a:t>
            </a:r>
            <a:fld id="{43FEC7B2-4A3C-43EA-A52A-F8DED3FD6DAC}" type="datetimeyyyy">
              <a:rPr lang="en-US" sz="1003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2024</a:t>
            </a:fld>
            <a:r>
              <a:rPr lang="en-US" sz="1003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/>
              <a:t>Click to add b</a:t>
            </a:r>
            <a:r>
              <a:rPr lang="en-US" sz="1805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/>
              <a:t>Click to add headline</a:t>
            </a:r>
            <a:r>
              <a:rPr lang="en-US" sz="2005" b="1">
                <a:solidFill>
                  <a:prstClr val="black"/>
                </a:solidFill>
              </a:rPr>
              <a:t> providing value of feature</a:t>
            </a:r>
            <a:endParaRPr lang="en-US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/>
              <a:t>Click to add </a:t>
            </a:r>
            <a:r>
              <a:rPr lang="en-US" sz="1604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>
                <a:latin typeface="Courier New" pitchFamily="49" charset="0"/>
                <a:cs typeface="Courier New" pitchFamily="49" charset="0"/>
              </a:rPr>
              <a:t>.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3" b="1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mathworks.com/" TargetMode="External"/><Relationship Id="rId3" Type="http://schemas.openxmlformats.org/officeDocument/2006/relationships/image" Target="../media/image77.png"/><Relationship Id="rId7" Type="http://schemas.openxmlformats.org/officeDocument/2006/relationships/hyperlink" Target="http://www.mathworks.com/matlabcentral/cod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thworks.com/matlabcentral/fileexchange" TargetMode="External"/><Relationship Id="rId5" Type="http://schemas.openxmlformats.org/officeDocument/2006/relationships/hyperlink" Target="http://www.mathworks.com/matlabcentral/answers/index" TargetMode="External"/><Relationship Id="rId4" Type="http://schemas.openxmlformats.org/officeDocument/2006/relationships/image" Target="../media/image78.png"/><Relationship Id="rId9" Type="http://schemas.openxmlformats.org/officeDocument/2006/relationships/hyperlink" Target="https://thingspeak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thworks.com/services/training.html" TargetMode="External"/><Relationship Id="rId3" Type="http://schemas.openxmlformats.org/officeDocument/2006/relationships/hyperlink" Target="https://www.mathworks.com/support/contact_us.html" TargetMode="External"/><Relationship Id="rId7" Type="http://schemas.openxmlformats.org/officeDocument/2006/relationships/image" Target="../media/image8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works.com/services/consulting.html" TargetMode="External"/><Relationship Id="rId5" Type="http://schemas.openxmlformats.org/officeDocument/2006/relationships/image" Target="../media/image80.jpeg"/><Relationship Id="rId10" Type="http://schemas.openxmlformats.org/officeDocument/2006/relationships/image" Target="../media/image83.jpeg"/><Relationship Id="rId4" Type="http://schemas.openxmlformats.org/officeDocument/2006/relationships/image" Target="../media/image79.jpeg"/><Relationship Id="rId9" Type="http://schemas.openxmlformats.org/officeDocument/2006/relationships/image" Target="../media/image8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8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atlabacademy.mathworks.com/" TargetMode="Externa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hare.hsforms.com/1sLjuHVP4Tk-SvxXGkiC-4g3sou6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3.nasa.gov/dashlink/projects/85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5.png"/><Relationship Id="rId3" Type="http://schemas.openxmlformats.org/officeDocument/2006/relationships/hyperlink" Target="http://hadoop.apache.org/" TargetMode="External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emf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10" Type="http://schemas.openxmlformats.org/officeDocument/2006/relationships/image" Target="../media/image32.png"/><Relationship Id="rId4" Type="http://schemas.openxmlformats.org/officeDocument/2006/relationships/image" Target="../media/image27.jpeg"/><Relationship Id="rId9" Type="http://schemas.openxmlformats.org/officeDocument/2006/relationships/image" Target="../media/image31.jpe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Low Code Data Analysis with MATLAB</a:t>
            </a:r>
          </a:p>
        </p:txBody>
      </p:sp>
      <p:pic>
        <p:nvPicPr>
          <p:cNvPr id="4" name="Picture 3" descr="L-Membrane_CMYK_Master_Smal.gif">
            <a:extLst>
              <a:ext uri="{FF2B5EF4-FFF2-40B4-BE49-F238E27FC236}">
                <a16:creationId xmlns:a16="http://schemas.microsoft.com/office/drawing/2014/main" id="{7C504451-F25E-5E0E-9B4A-B0DB8947F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565" y="1600200"/>
            <a:ext cx="2141035" cy="19328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6725FB6F-5B61-6701-5349-215D547B3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/>
          <a:lstStyle/>
          <a:p>
            <a:r>
              <a:rPr lang="en-US" dirty="0"/>
              <a:t>APU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6D07-78F5-BA5B-6C5F-987791A5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 100 low code tools for data analysis, engineering, and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D6CD-7847-325C-4B65-EB16DCFF8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600199"/>
            <a:ext cx="5486398" cy="524769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Data Analysis</a:t>
            </a:r>
          </a:p>
          <a:p>
            <a:pPr lvl="1"/>
            <a:r>
              <a:rPr lang="en-US">
                <a:solidFill>
                  <a:schemeClr val="bg1">
                    <a:lumMod val="75000"/>
                  </a:schemeClr>
                </a:solidFill>
              </a:rPr>
              <a:t>Visualize, manipulate, and preprocess</a:t>
            </a:r>
          </a:p>
          <a:p>
            <a:pPr lvl="1"/>
            <a:r>
              <a:rPr lang="en-US">
                <a:solidFill>
                  <a:schemeClr val="bg1">
                    <a:lumMod val="75000"/>
                  </a:schemeClr>
                </a:solidFill>
              </a:rPr>
              <a:t>Math, statistics, and optimization</a:t>
            </a:r>
          </a:p>
          <a:p>
            <a:endParaRPr lang="en-US"/>
          </a:p>
          <a:p>
            <a:r>
              <a:rPr lang="en-US"/>
              <a:t>Engineering</a:t>
            </a:r>
          </a:p>
          <a:p>
            <a:pPr lvl="1"/>
            <a:r>
              <a:rPr lang="en-US"/>
              <a:t>Control system design and analysis</a:t>
            </a:r>
          </a:p>
          <a:p>
            <a:pPr lvl="1"/>
            <a:r>
              <a:rPr lang="en-US"/>
              <a:t>Signal processing and communications</a:t>
            </a:r>
          </a:p>
          <a:p>
            <a:pPr lvl="1"/>
            <a:r>
              <a:rPr lang="en-US"/>
              <a:t>Image processing and computer vision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BC143-6B3D-D388-7180-29DB805E407D}"/>
              </a:ext>
            </a:extLst>
          </p:cNvPr>
          <p:cNvSpPr txBox="1"/>
          <p:nvPr/>
        </p:nvSpPr>
        <p:spPr>
          <a:xfrm>
            <a:off x="4762500" y="121920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itchFamily="34" charset="0"/>
                <a:cs typeface="Arial" pitchFamily="34" charset="0"/>
              </a:rPr>
              <a:t>Explore &amp; Discover</a:t>
            </a:r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4D549-E9A9-E17D-F271-C3B82A83D8B4}"/>
              </a:ext>
            </a:extLst>
          </p:cNvPr>
          <p:cNvSpPr txBox="1"/>
          <p:nvPr/>
        </p:nvSpPr>
        <p:spPr>
          <a:xfrm>
            <a:off x="8763333" y="1219200"/>
            <a:ext cx="106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Share</a:t>
            </a:r>
            <a:endParaRPr lang="en-US" sz="160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70C6C-2558-34B7-42A7-2204F108AA59}"/>
              </a:ext>
            </a:extLst>
          </p:cNvPr>
          <p:cNvSpPr txBox="1"/>
          <p:nvPr/>
        </p:nvSpPr>
        <p:spPr>
          <a:xfrm>
            <a:off x="2353462" y="1219200"/>
            <a:ext cx="106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Access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FB583F-C5B2-CD56-3F86-B00815F3B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3750"/>
            <a:ext cx="6019800" cy="375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92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6D07-78F5-BA5B-6C5F-987791A5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 100 low code tools for data analysis, engineering, and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D6CD-7847-325C-4B65-EB16DCFF8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600199"/>
            <a:ext cx="5486398" cy="524769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Data Analysis</a:t>
            </a:r>
          </a:p>
          <a:p>
            <a:pPr lvl="1"/>
            <a:r>
              <a:rPr lang="en-US">
                <a:solidFill>
                  <a:schemeClr val="bg1">
                    <a:lumMod val="75000"/>
                  </a:schemeClr>
                </a:solidFill>
              </a:rPr>
              <a:t>Visualize, manipulate, and preprocess</a:t>
            </a:r>
          </a:p>
          <a:p>
            <a:pPr lvl="1"/>
            <a:r>
              <a:rPr lang="en-US">
                <a:solidFill>
                  <a:schemeClr val="bg1">
                    <a:lumMod val="75000"/>
                  </a:schemeClr>
                </a:solidFill>
              </a:rPr>
              <a:t>Math, statistics, and optimization</a:t>
            </a:r>
          </a:p>
          <a:p>
            <a:endParaRPr lang="en-US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Engineering</a:t>
            </a:r>
          </a:p>
          <a:p>
            <a:pPr lvl="1"/>
            <a:r>
              <a:rPr lang="en-US">
                <a:solidFill>
                  <a:schemeClr val="bg1">
                    <a:lumMod val="75000"/>
                  </a:schemeClr>
                </a:solidFill>
              </a:rPr>
              <a:t>Control system design and analysis</a:t>
            </a:r>
          </a:p>
          <a:p>
            <a:pPr lvl="1"/>
            <a:r>
              <a:rPr lang="en-US">
                <a:solidFill>
                  <a:schemeClr val="bg1">
                    <a:lumMod val="75000"/>
                  </a:schemeClr>
                </a:solidFill>
              </a:rPr>
              <a:t>Signal processing and communications</a:t>
            </a:r>
          </a:p>
          <a:p>
            <a:pPr lvl="1"/>
            <a:r>
              <a:rPr lang="en-US">
                <a:solidFill>
                  <a:schemeClr val="bg1">
                    <a:lumMod val="75000"/>
                  </a:schemeClr>
                </a:solidFill>
              </a:rPr>
              <a:t>Image processing and computer vision</a:t>
            </a:r>
          </a:p>
          <a:p>
            <a:endParaRPr lang="en-US"/>
          </a:p>
          <a:p>
            <a:r>
              <a:rPr lang="en-US"/>
              <a:t>Artificial Intelligence</a:t>
            </a:r>
          </a:p>
          <a:p>
            <a:pPr lvl="1"/>
            <a:r>
              <a:rPr lang="en-US"/>
              <a:t>Ground truth labeling</a:t>
            </a:r>
          </a:p>
          <a:p>
            <a:pPr lvl="1"/>
            <a:r>
              <a:rPr lang="en-US"/>
              <a:t>Network design, training, and validation</a:t>
            </a:r>
          </a:p>
          <a:p>
            <a:pPr lvl="1"/>
            <a:r>
              <a:rPr lang="en-US"/>
              <a:t>Quantization and deployment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BC143-6B3D-D388-7180-29DB805E407D}"/>
              </a:ext>
            </a:extLst>
          </p:cNvPr>
          <p:cNvSpPr txBox="1"/>
          <p:nvPr/>
        </p:nvSpPr>
        <p:spPr>
          <a:xfrm>
            <a:off x="4762500" y="121920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itchFamily="34" charset="0"/>
                <a:cs typeface="Arial" pitchFamily="34" charset="0"/>
              </a:rPr>
              <a:t>Explore &amp; Discover</a:t>
            </a:r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4D549-E9A9-E17D-F271-C3B82A83D8B4}"/>
              </a:ext>
            </a:extLst>
          </p:cNvPr>
          <p:cNvSpPr txBox="1"/>
          <p:nvPr/>
        </p:nvSpPr>
        <p:spPr>
          <a:xfrm>
            <a:off x="8763333" y="1219200"/>
            <a:ext cx="106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Share</a:t>
            </a:r>
            <a:endParaRPr lang="en-US" sz="160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70C6C-2558-34B7-42A7-2204F108AA59}"/>
              </a:ext>
            </a:extLst>
          </p:cNvPr>
          <p:cNvSpPr txBox="1"/>
          <p:nvPr/>
        </p:nvSpPr>
        <p:spPr>
          <a:xfrm>
            <a:off x="2353462" y="1219200"/>
            <a:ext cx="106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Access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9394F-5883-D3FE-14A6-36FEE10CE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89967"/>
            <a:ext cx="6028151" cy="387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21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7A0C5-F87B-4560-ADC1-21B5BAF5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as you go – </a:t>
            </a:r>
            <a:r>
              <a:rPr lang="en-US" i="1"/>
              <a:t>your script is your report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9CF0C-433D-49DE-AEA4-4285122A9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Divide code into sections</a:t>
            </a:r>
            <a:endParaRPr lang="en-US" sz="1600"/>
          </a:p>
          <a:p>
            <a:pPr lvl="2"/>
            <a:endParaRPr lang="en-US" sz="1204"/>
          </a:p>
          <a:p>
            <a:r>
              <a:rPr lang="en-US" sz="2000"/>
              <a:t>Embed outputs next to the code</a:t>
            </a:r>
            <a:endParaRPr lang="en-US" sz="1204"/>
          </a:p>
          <a:p>
            <a:pPr lvl="2"/>
            <a:endParaRPr lang="en-US" sz="1204"/>
          </a:p>
          <a:p>
            <a:r>
              <a:rPr lang="en-US" sz="2000"/>
              <a:t>Add rich text formatting, equations,</a:t>
            </a:r>
            <a:br>
              <a:rPr lang="en-US" sz="2000"/>
            </a:br>
            <a:r>
              <a:rPr lang="en-US" sz="2000"/>
              <a:t>images, and hyperlinks</a:t>
            </a:r>
            <a:endParaRPr lang="en-US" sz="1600"/>
          </a:p>
          <a:p>
            <a:pPr lvl="2"/>
            <a:endParaRPr lang="en-US" sz="1204"/>
          </a:p>
          <a:p>
            <a:r>
              <a:rPr lang="en-US" sz="2000"/>
              <a:t>Include animations with embedded</a:t>
            </a:r>
            <a:br>
              <a:rPr lang="en-US" sz="2000"/>
            </a:br>
            <a:r>
              <a:rPr lang="en-US" sz="2000"/>
              <a:t>controls, and export</a:t>
            </a:r>
          </a:p>
          <a:p>
            <a:pPr lvl="2"/>
            <a:endParaRPr lang="en-US" sz="1204"/>
          </a:p>
          <a:p>
            <a:r>
              <a:rPr lang="en-US" sz="2000"/>
              <a:t>Programmatically control fonts</a:t>
            </a:r>
          </a:p>
          <a:p>
            <a:pPr lvl="2"/>
            <a:endParaRPr lang="en-US" sz="1204"/>
          </a:p>
          <a:p>
            <a:r>
              <a:rPr lang="en-US" sz="2000"/>
              <a:t>Save directly to PDF, HTML,</a:t>
            </a:r>
            <a:br>
              <a:rPr lang="en-US" sz="2000"/>
            </a:br>
            <a:r>
              <a:rPr lang="en-US" sz="2000"/>
              <a:t>Word, and LaTeX</a:t>
            </a:r>
          </a:p>
          <a:p>
            <a:endParaRPr lang="en-US"/>
          </a:p>
        </p:txBody>
      </p:sp>
      <p:pic>
        <p:nvPicPr>
          <p:cNvPr id="4" name="live script - sections, outputs">
            <a:extLst>
              <a:ext uri="{FF2B5EF4-FFF2-40B4-BE49-F238E27FC236}">
                <a16:creationId xmlns:a16="http://schemas.microsoft.com/office/drawing/2014/main" id="{54AC9A14-47E2-4098-9795-B4F7C6F5A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091" y="1917572"/>
            <a:ext cx="6822762" cy="4370832"/>
          </a:xfrm>
          <a:prstGeom prst="rect">
            <a:avLst/>
          </a:prstGeom>
        </p:spPr>
      </p:pic>
      <p:pic>
        <p:nvPicPr>
          <p:cNvPr id="5" name="formatting, eqns, etc.">
            <a:extLst>
              <a:ext uri="{FF2B5EF4-FFF2-40B4-BE49-F238E27FC236}">
                <a16:creationId xmlns:a16="http://schemas.microsoft.com/office/drawing/2014/main" id="{2C72DFFD-C58B-405E-BD27-6D17FD08C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3186" y="1915071"/>
            <a:ext cx="6826667" cy="4373333"/>
          </a:xfrm>
          <a:prstGeom prst="rect">
            <a:avLst/>
          </a:prstGeom>
        </p:spPr>
      </p:pic>
      <p:sp>
        <p:nvSpPr>
          <p:cNvPr id="8" name="white - below video">
            <a:extLst>
              <a:ext uri="{FF2B5EF4-FFF2-40B4-BE49-F238E27FC236}">
                <a16:creationId xmlns:a16="http://schemas.microsoft.com/office/drawing/2014/main" id="{9A7069B7-F58A-4CB4-AF47-247E700232C4}"/>
              </a:ext>
            </a:extLst>
          </p:cNvPr>
          <p:cNvSpPr/>
          <p:nvPr/>
        </p:nvSpPr>
        <p:spPr>
          <a:xfrm>
            <a:off x="5088192" y="1906240"/>
            <a:ext cx="6861103" cy="439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animations - video">
            <a:hlinkClick r:id="" action="ppaction://media"/>
            <a:extLst>
              <a:ext uri="{FF2B5EF4-FFF2-40B4-BE49-F238E27FC236}">
                <a16:creationId xmlns:a16="http://schemas.microsoft.com/office/drawing/2014/main" id="{4CF157E3-33C4-4F56-AEBA-1C4560744C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66978" y="1430788"/>
            <a:ext cx="5119608" cy="5119608"/>
          </a:xfrm>
          <a:prstGeom prst="rect">
            <a:avLst/>
          </a:prstGeom>
        </p:spPr>
      </p:pic>
      <p:sp>
        <p:nvSpPr>
          <p:cNvPr id="15" name="white - below font">
            <a:extLst>
              <a:ext uri="{FF2B5EF4-FFF2-40B4-BE49-F238E27FC236}">
                <a16:creationId xmlns:a16="http://schemas.microsoft.com/office/drawing/2014/main" id="{C1D44EBF-37D1-411C-B036-A5EF69DA0DD0}"/>
              </a:ext>
            </a:extLst>
          </p:cNvPr>
          <p:cNvSpPr/>
          <p:nvPr/>
        </p:nvSpPr>
        <p:spPr>
          <a:xfrm>
            <a:off x="5688767" y="1551097"/>
            <a:ext cx="5681272" cy="5107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rogrammatic font control" descr="live script with a title that is blue and bold, and a line of normal text in calibri size twenty font">
            <a:extLst>
              <a:ext uri="{FF2B5EF4-FFF2-40B4-BE49-F238E27FC236}">
                <a16:creationId xmlns:a16="http://schemas.microsoft.com/office/drawing/2014/main" id="{C0251BA9-AAFE-46B7-9A56-63867A84D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644" y="2209331"/>
            <a:ext cx="4677576" cy="316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white - below save as">
            <a:extLst>
              <a:ext uri="{FF2B5EF4-FFF2-40B4-BE49-F238E27FC236}">
                <a16:creationId xmlns:a16="http://schemas.microsoft.com/office/drawing/2014/main" id="{E530F918-B9CF-4F54-96DF-5E6CBEBEFD5F}"/>
              </a:ext>
            </a:extLst>
          </p:cNvPr>
          <p:cNvSpPr/>
          <p:nvPr/>
        </p:nvSpPr>
        <p:spPr>
          <a:xfrm>
            <a:off x="5409783" y="1589167"/>
            <a:ext cx="621792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Save as dropdown">
            <a:extLst>
              <a:ext uri="{FF2B5EF4-FFF2-40B4-BE49-F238E27FC236}">
                <a16:creationId xmlns:a16="http://schemas.microsoft.com/office/drawing/2014/main" id="{E31A1E41-EAB7-4435-8F6F-B12CDFB158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67" y="1648215"/>
            <a:ext cx="4680953" cy="4961905"/>
          </a:xfrm>
          <a:prstGeom prst="rect">
            <a:avLst/>
          </a:prstGeom>
        </p:spPr>
      </p:pic>
      <p:pic>
        <p:nvPicPr>
          <p:cNvPr id="12" name="Save as dropdown zoomed">
            <a:extLst>
              <a:ext uri="{FF2B5EF4-FFF2-40B4-BE49-F238E27FC236}">
                <a16:creationId xmlns:a16="http://schemas.microsoft.com/office/drawing/2014/main" id="{67FA4116-FCE6-45D9-8327-87B9C8E6C08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4" t="12563" r="77997" b="72085"/>
          <a:stretch/>
        </p:blipFill>
        <p:spPr>
          <a:xfrm>
            <a:off x="6602628" y="2282507"/>
            <a:ext cx="1828800" cy="22345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E1779-05DF-DC42-5399-9C9108D0205A}"/>
              </a:ext>
            </a:extLst>
          </p:cNvPr>
          <p:cNvSpPr txBox="1"/>
          <p:nvPr/>
        </p:nvSpPr>
        <p:spPr>
          <a:xfrm>
            <a:off x="4762500" y="121920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Explore &amp; Discover</a:t>
            </a:r>
            <a:endParaRPr lang="en-US" sz="160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00E2AF-BEB7-4958-80D9-8CCDD24C5E10}"/>
              </a:ext>
            </a:extLst>
          </p:cNvPr>
          <p:cNvSpPr txBox="1"/>
          <p:nvPr/>
        </p:nvSpPr>
        <p:spPr>
          <a:xfrm>
            <a:off x="8763333" y="1219200"/>
            <a:ext cx="106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itchFamily="34" charset="0"/>
                <a:cs typeface="Arial" pitchFamily="34" charset="0"/>
              </a:rPr>
              <a:t>Share</a:t>
            </a:r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FADF79-726D-4F2D-8A9B-BA68107C7C0E}"/>
              </a:ext>
            </a:extLst>
          </p:cNvPr>
          <p:cNvSpPr txBox="1"/>
          <p:nvPr/>
        </p:nvSpPr>
        <p:spPr>
          <a:xfrm>
            <a:off x="2353462" y="1219200"/>
            <a:ext cx="106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Access</a:t>
            </a:r>
            <a:endParaRPr lang="en-US" sz="160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84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97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8" grpId="0" animBg="1"/>
      <p:bldP spid="15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deSuggestions">
            <a:hlinkClick r:id="" action="ppaction://media"/>
            <a:extLst>
              <a:ext uri="{FF2B5EF4-FFF2-40B4-BE49-F238E27FC236}">
                <a16:creationId xmlns:a16="http://schemas.microsoft.com/office/drawing/2014/main" id="{268C18A3-A0F0-08AB-D7DC-26B2355EE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96000" y="2499643"/>
            <a:ext cx="7050566" cy="3006410"/>
          </a:xfrm>
          <a:prstGeom prst="rect">
            <a:avLst/>
          </a:prstGeom>
        </p:spPr>
      </p:pic>
      <p:pic>
        <p:nvPicPr>
          <p:cNvPr id="7" name="white - CLI">
            <a:extLst>
              <a:ext uri="{FF2B5EF4-FFF2-40B4-BE49-F238E27FC236}">
                <a16:creationId xmlns:a16="http://schemas.microsoft.com/office/drawing/2014/main" id="{B5EB01FA-42E8-48DE-5151-F9EE5DA0B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000" y="1300501"/>
            <a:ext cx="2600000" cy="904762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E591C94-E58A-7180-4C9D-2C075236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600199"/>
            <a:ext cx="4142790" cy="3153335"/>
          </a:xfrm>
        </p:spPr>
        <p:txBody>
          <a:bodyPr/>
          <a:lstStyle/>
          <a:p>
            <a:r>
              <a:rPr lang="en-US" dirty="0"/>
              <a:t>Start simple</a:t>
            </a:r>
          </a:p>
          <a:p>
            <a:endParaRPr lang="en-US" dirty="0"/>
          </a:p>
          <a:p>
            <a:r>
              <a:rPr lang="en-US" dirty="0"/>
              <a:t>Create scripts</a:t>
            </a:r>
          </a:p>
          <a:p>
            <a:endParaRPr lang="en-US" dirty="0"/>
          </a:p>
          <a:p>
            <a:r>
              <a:rPr lang="en-US" dirty="0"/>
              <a:t>Write reusable functions</a:t>
            </a:r>
          </a:p>
          <a:p>
            <a:endParaRPr lang="en-US" dirty="0"/>
          </a:p>
          <a:p>
            <a:r>
              <a:rPr lang="en-US" dirty="0"/>
              <a:t>Author robust applications</a:t>
            </a:r>
          </a:p>
        </p:txBody>
      </p:sp>
      <p:sp>
        <p:nvSpPr>
          <p:cNvPr id="3" name="white - cover basic">
            <a:extLst>
              <a:ext uri="{FF2B5EF4-FFF2-40B4-BE49-F238E27FC236}">
                <a16:creationId xmlns:a16="http://schemas.microsoft.com/office/drawing/2014/main" id="{74AD240F-88A0-C013-A3FD-887BAE370B94}"/>
              </a:ext>
            </a:extLst>
          </p:cNvPr>
          <p:cNvSpPr/>
          <p:nvPr/>
        </p:nvSpPr>
        <p:spPr>
          <a:xfrm>
            <a:off x="4580428" y="1153430"/>
            <a:ext cx="7611572" cy="5339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2F711-563A-2FBF-29A0-47388D3DE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 your needs grow, the MATLAB language grows with you. </a:t>
            </a:r>
          </a:p>
        </p:txBody>
      </p:sp>
      <p:pic>
        <p:nvPicPr>
          <p:cNvPr id="4" name="Function">
            <a:extLst>
              <a:ext uri="{FF2B5EF4-FFF2-40B4-BE49-F238E27FC236}">
                <a16:creationId xmlns:a16="http://schemas.microsoft.com/office/drawing/2014/main" id="{3ADAFA6D-F3ED-6CC1-2BF3-A8E6DE5C4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422" y="2915870"/>
            <a:ext cx="7433544" cy="1280630"/>
          </a:xfrm>
          <a:prstGeom prst="rect">
            <a:avLst/>
          </a:prstGeom>
        </p:spPr>
      </p:pic>
      <p:sp>
        <p:nvSpPr>
          <p:cNvPr id="8" name="white - cover function">
            <a:extLst>
              <a:ext uri="{FF2B5EF4-FFF2-40B4-BE49-F238E27FC236}">
                <a16:creationId xmlns:a16="http://schemas.microsoft.com/office/drawing/2014/main" id="{4B24C43F-82B4-2A17-895C-A15C4583E483}"/>
              </a:ext>
            </a:extLst>
          </p:cNvPr>
          <p:cNvSpPr/>
          <p:nvPr/>
        </p:nvSpPr>
        <p:spPr>
          <a:xfrm>
            <a:off x="4412140" y="2775172"/>
            <a:ext cx="7779860" cy="1547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OOP">
            <a:extLst>
              <a:ext uri="{FF2B5EF4-FFF2-40B4-BE49-F238E27FC236}">
                <a16:creationId xmlns:a16="http://schemas.microsoft.com/office/drawing/2014/main" id="{8F1F05D4-8709-C257-F7DD-1ED808684F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917"/>
          <a:stretch/>
        </p:blipFill>
        <p:spPr>
          <a:xfrm>
            <a:off x="5685453" y="1447800"/>
            <a:ext cx="4800423" cy="455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851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36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26C8-4445-6A41-5D59-F7BBF0DD2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Grow from coding by yourself to coding in a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03037-31D8-8BF9-BBD4-6D693EACF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600200"/>
            <a:ext cx="3125819" cy="4648200"/>
          </a:xfrm>
        </p:spPr>
        <p:txBody>
          <a:bodyPr/>
          <a:lstStyle/>
          <a:p>
            <a:r>
              <a:rPr lang="en-US" dirty="0"/>
              <a:t>Projects</a:t>
            </a:r>
          </a:p>
          <a:p>
            <a:endParaRPr lang="en-US" dirty="0"/>
          </a:p>
          <a:p>
            <a:r>
              <a:rPr lang="en-US" dirty="0"/>
              <a:t>Source control</a:t>
            </a:r>
          </a:p>
          <a:p>
            <a:endParaRPr lang="en-US" dirty="0"/>
          </a:p>
          <a:p>
            <a:r>
              <a:rPr lang="en-US" dirty="0"/>
              <a:t>Testing &amp; CI</a:t>
            </a:r>
          </a:p>
          <a:p>
            <a:endParaRPr lang="en-US" dirty="0"/>
          </a:p>
          <a:p>
            <a:r>
              <a:rPr lang="en-US" dirty="0"/>
              <a:t>External interfaces</a:t>
            </a:r>
          </a:p>
        </p:txBody>
      </p:sp>
      <p:grpSp>
        <p:nvGrpSpPr>
          <p:cNvPr id="6" name="projects">
            <a:extLst>
              <a:ext uri="{FF2B5EF4-FFF2-40B4-BE49-F238E27FC236}">
                <a16:creationId xmlns:a16="http://schemas.microsoft.com/office/drawing/2014/main" id="{41CBA595-EBE6-36C2-0139-1D82F7C4107D}"/>
              </a:ext>
            </a:extLst>
          </p:cNvPr>
          <p:cNvGrpSpPr/>
          <p:nvPr/>
        </p:nvGrpSpPr>
        <p:grpSpPr>
          <a:xfrm>
            <a:off x="4372702" y="1270666"/>
            <a:ext cx="7459687" cy="5478610"/>
            <a:chOff x="4472071" y="1270666"/>
            <a:chExt cx="7459687" cy="5478610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1D6B9B35-2431-B8A4-8793-DCE6DEBD6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2071" y="1270666"/>
              <a:ext cx="7057861" cy="4878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35427DE-69B4-B285-04E3-77F9D4E370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3025" y="3492944"/>
              <a:ext cx="3048733" cy="325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white - projects">
            <a:extLst>
              <a:ext uri="{FF2B5EF4-FFF2-40B4-BE49-F238E27FC236}">
                <a16:creationId xmlns:a16="http://schemas.microsoft.com/office/drawing/2014/main" id="{037CF41F-2FB0-5FFF-5D85-D55234BB9F09}"/>
              </a:ext>
            </a:extLst>
          </p:cNvPr>
          <p:cNvSpPr/>
          <p:nvPr/>
        </p:nvSpPr>
        <p:spPr>
          <a:xfrm>
            <a:off x="4272052" y="1212715"/>
            <a:ext cx="7541341" cy="5536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source control">
            <a:extLst>
              <a:ext uri="{FF2B5EF4-FFF2-40B4-BE49-F238E27FC236}">
                <a16:creationId xmlns:a16="http://schemas.microsoft.com/office/drawing/2014/main" id="{CEABEF21-3893-230E-13F0-9910060C8555}"/>
              </a:ext>
            </a:extLst>
          </p:cNvPr>
          <p:cNvGrpSpPr/>
          <p:nvPr/>
        </p:nvGrpSpPr>
        <p:grpSpPr>
          <a:xfrm>
            <a:off x="4169612" y="1505751"/>
            <a:ext cx="7662777" cy="4643780"/>
            <a:chOff x="4268981" y="1505751"/>
            <a:chExt cx="7662777" cy="46437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541D71-DBE1-1AFA-B17C-D556ECB6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560" y="1505751"/>
              <a:ext cx="4902198" cy="4242414"/>
            </a:xfrm>
            <a:prstGeom prst="rect">
              <a:avLst/>
            </a:prstGeom>
          </p:spPr>
        </p:pic>
        <p:pic>
          <p:nvPicPr>
            <p:cNvPr id="9" name="Picture 6" descr="C:\Users\sdewolsk\AppData\Local\Temp\SNAGHTML778b40.PNG">
              <a:extLst>
                <a:ext uri="{FF2B5EF4-FFF2-40B4-BE49-F238E27FC236}">
                  <a16:creationId xmlns:a16="http://schemas.microsoft.com/office/drawing/2014/main" id="{E6858CD4-0922-AF52-C9DD-6BC86214F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8981" y="3570253"/>
              <a:ext cx="2719752" cy="2579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white - source control">
            <a:extLst>
              <a:ext uri="{FF2B5EF4-FFF2-40B4-BE49-F238E27FC236}">
                <a16:creationId xmlns:a16="http://schemas.microsoft.com/office/drawing/2014/main" id="{F8889FFE-0298-1F9D-BD0E-4A057691C783}"/>
              </a:ext>
            </a:extLst>
          </p:cNvPr>
          <p:cNvSpPr/>
          <p:nvPr/>
        </p:nvSpPr>
        <p:spPr>
          <a:xfrm>
            <a:off x="4039148" y="1447800"/>
            <a:ext cx="7913836" cy="48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testing">
            <a:extLst>
              <a:ext uri="{FF2B5EF4-FFF2-40B4-BE49-F238E27FC236}">
                <a16:creationId xmlns:a16="http://schemas.microsoft.com/office/drawing/2014/main" id="{1838FFD8-F30F-F162-0F5F-A3CA53790BA1}"/>
              </a:ext>
            </a:extLst>
          </p:cNvPr>
          <p:cNvGrpSpPr/>
          <p:nvPr/>
        </p:nvGrpSpPr>
        <p:grpSpPr>
          <a:xfrm>
            <a:off x="4733182" y="1162904"/>
            <a:ext cx="6888796" cy="5636181"/>
            <a:chOff x="4803851" y="1214203"/>
            <a:chExt cx="6888796" cy="56361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1437ECE-2060-9FF5-9F16-58729598D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03851" y="3657619"/>
              <a:ext cx="6888796" cy="319276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B639C9A-7C76-BA7E-D8E4-96AF98FAA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3852" y="1214203"/>
              <a:ext cx="3253460" cy="2214797"/>
            </a:xfrm>
            <a:prstGeom prst="rect">
              <a:avLst/>
            </a:prstGeom>
          </p:spPr>
        </p:pic>
      </p:grpSp>
      <p:sp>
        <p:nvSpPr>
          <p:cNvPr id="16" name="white - testing">
            <a:extLst>
              <a:ext uri="{FF2B5EF4-FFF2-40B4-BE49-F238E27FC236}">
                <a16:creationId xmlns:a16="http://schemas.microsoft.com/office/drawing/2014/main" id="{1A31974C-B7B3-922F-3457-994A1232D370}"/>
              </a:ext>
            </a:extLst>
          </p:cNvPr>
          <p:cNvSpPr/>
          <p:nvPr/>
        </p:nvSpPr>
        <p:spPr>
          <a:xfrm>
            <a:off x="4733182" y="1108953"/>
            <a:ext cx="6949747" cy="5749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3ABB93-543F-68F8-8185-72D38581BF38}"/>
              </a:ext>
            </a:extLst>
          </p:cNvPr>
          <p:cNvGrpSpPr/>
          <p:nvPr/>
        </p:nvGrpSpPr>
        <p:grpSpPr>
          <a:xfrm>
            <a:off x="5191188" y="1447800"/>
            <a:ext cx="5972783" cy="4836901"/>
            <a:chOff x="609600" y="1333500"/>
            <a:chExt cx="5972783" cy="4836901"/>
          </a:xfrm>
        </p:grpSpPr>
        <p:sp>
          <p:nvSpPr>
            <p:cNvPr id="18" name="Text Placeholder 6">
              <a:extLst>
                <a:ext uri="{FF2B5EF4-FFF2-40B4-BE49-F238E27FC236}">
                  <a16:creationId xmlns:a16="http://schemas.microsoft.com/office/drawing/2014/main" id="{A11C55A3-98FD-EE30-C1FA-36532F189C5C}"/>
                </a:ext>
              </a:extLst>
            </p:cNvPr>
            <p:cNvSpPr txBox="1">
              <a:spLocks/>
            </p:cNvSpPr>
            <p:nvPr/>
          </p:nvSpPr>
          <p:spPr>
            <a:xfrm>
              <a:off x="609600" y="1333500"/>
              <a:ext cx="5972783" cy="838200"/>
            </a:xfrm>
            <a:prstGeom prst="rect">
              <a:avLst/>
            </a:prstGeom>
          </p:spPr>
          <p:txBody>
            <a:bodyPr/>
            <a:lstStyle>
              <a:lvl1pPr marL="343755" indent="-343755" algn="l" defTabSz="91668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44802" indent="-286462" algn="l" defTabSz="91668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1145850" indent="-229170" algn="l" defTabSz="91668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1604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604190" indent="-229170" algn="l" defTabSz="91668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4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2062531" indent="-229170" algn="l" defTabSz="91668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»"/>
                <a:defRPr sz="1404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20871" indent="-229170" algn="l" defTabSz="91668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9211" indent="-229170" algn="l" defTabSz="91668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37551" indent="-229170" algn="l" defTabSz="91668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95891" indent="-229170" algn="l" defTabSz="91668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Call Libraries Written in Another Language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6922997-B5CA-27D6-7283-5DECF2519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" y="4419600"/>
              <a:ext cx="5410200" cy="1750801"/>
            </a:xfrm>
            <a:prstGeom prst="rect">
              <a:avLst/>
            </a:prstGeom>
          </p:spPr>
        </p:pic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D4ECB0E2-4C11-5BC2-51D1-2AB70942E088}"/>
                </a:ext>
              </a:extLst>
            </p:cNvPr>
            <p:cNvSpPr txBox="1">
              <a:spLocks/>
            </p:cNvSpPr>
            <p:nvPr/>
          </p:nvSpPr>
          <p:spPr>
            <a:xfrm>
              <a:off x="609601" y="4114800"/>
              <a:ext cx="5602088" cy="838200"/>
            </a:xfrm>
            <a:prstGeom prst="rect">
              <a:avLst/>
            </a:prstGeom>
          </p:spPr>
          <p:txBody>
            <a:bodyPr/>
            <a:lstStyle>
              <a:lvl1pPr marL="343755" indent="-343755" algn="l" defTabSz="91668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44802" indent="-286462" algn="l" defTabSz="91668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1145850" indent="-229170" algn="l" defTabSz="91668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1604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604190" indent="-229170" algn="l" defTabSz="91668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4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2062531" indent="-229170" algn="l" defTabSz="916680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»"/>
                <a:defRPr sz="1404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20871" indent="-229170" algn="l" defTabSz="91668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9211" indent="-229170" algn="l" defTabSz="91668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37551" indent="-229170" algn="l" defTabSz="91668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95891" indent="-229170" algn="l" defTabSz="91668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Call MATLAB from Another Language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79689A2-3E5D-4D21-2FA5-3A836E35D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600" y="1752600"/>
              <a:ext cx="5602088" cy="1771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5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CDC1060-5EB5-4EEE-9C77-6D3433499E80}"/>
              </a:ext>
            </a:extLst>
          </p:cNvPr>
          <p:cNvGrpSpPr/>
          <p:nvPr/>
        </p:nvGrpSpPr>
        <p:grpSpPr>
          <a:xfrm>
            <a:off x="3154225" y="1370815"/>
            <a:ext cx="2171844" cy="1878352"/>
            <a:chOff x="3124200" y="1600200"/>
            <a:chExt cx="2347149" cy="20299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A15FE4-A41D-4792-A6A0-E60DDCFD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600200"/>
              <a:ext cx="2347149" cy="202996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A4A042-DA86-4D98-B53A-11EF75D00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1770018"/>
              <a:ext cx="1559161" cy="104061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8A028EA-29F6-41CA-B172-47299E9259F2}"/>
              </a:ext>
            </a:extLst>
          </p:cNvPr>
          <p:cNvSpPr txBox="1"/>
          <p:nvPr/>
        </p:nvSpPr>
        <p:spPr>
          <a:xfrm>
            <a:off x="2888096" y="319827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MATLAB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DC98C-8303-FFB1-94AB-ADA2B4C336A9}"/>
              </a:ext>
            </a:extLst>
          </p:cNvPr>
          <p:cNvGrpSpPr/>
          <p:nvPr/>
        </p:nvGrpSpPr>
        <p:grpSpPr>
          <a:xfrm>
            <a:off x="304800" y="1940034"/>
            <a:ext cx="3276600" cy="4503364"/>
            <a:chOff x="304800" y="1940034"/>
            <a:chExt cx="3276600" cy="450336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2E4B7F-185D-4679-A1CE-08587F3051D9}"/>
                </a:ext>
              </a:extLst>
            </p:cNvPr>
            <p:cNvSpPr/>
            <p:nvPr/>
          </p:nvSpPr>
          <p:spPr>
            <a:xfrm>
              <a:off x="960746" y="2667000"/>
              <a:ext cx="1600200" cy="914400"/>
            </a:xfrm>
            <a:prstGeom prst="roundRect">
              <a:avLst/>
            </a:prstGeom>
            <a:solidFill>
              <a:srgbClr val="E4E1D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Coder Products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84C7A6F7-6574-4CB8-8773-6D814E6C38E9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rot="10800000" flipV="1">
              <a:off x="1760847" y="1940034"/>
              <a:ext cx="1307445" cy="726966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reeform 46">
              <a:extLst>
                <a:ext uri="{FF2B5EF4-FFF2-40B4-BE49-F238E27FC236}">
                  <a16:creationId xmlns:a16="http://schemas.microsoft.com/office/drawing/2014/main" id="{D45DE026-7859-4C1C-969E-7A35CF9AE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53" y="4572000"/>
              <a:ext cx="612376" cy="757812"/>
            </a:xfrm>
            <a:custGeom>
              <a:avLst/>
              <a:gdLst>
                <a:gd name="T0" fmla="*/ 407 w 407"/>
                <a:gd name="T1" fmla="*/ 341 h 474"/>
                <a:gd name="T2" fmla="*/ 332 w 407"/>
                <a:gd name="T3" fmla="*/ 79 h 474"/>
                <a:gd name="T4" fmla="*/ 328 w 407"/>
                <a:gd name="T5" fmla="*/ 76 h 474"/>
                <a:gd name="T6" fmla="*/ 321 w 407"/>
                <a:gd name="T7" fmla="*/ 75 h 474"/>
                <a:gd name="T8" fmla="*/ 318 w 407"/>
                <a:gd name="T9" fmla="*/ 76 h 474"/>
                <a:gd name="T10" fmla="*/ 314 w 407"/>
                <a:gd name="T11" fmla="*/ 79 h 474"/>
                <a:gd name="T12" fmla="*/ 311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2 w 407"/>
                <a:gd name="T19" fmla="*/ 119 h 474"/>
                <a:gd name="T20" fmla="*/ 299 w 407"/>
                <a:gd name="T21" fmla="*/ 124 h 474"/>
                <a:gd name="T22" fmla="*/ 289 w 407"/>
                <a:gd name="T23" fmla="*/ 131 h 474"/>
                <a:gd name="T24" fmla="*/ 283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7 w 407"/>
                <a:gd name="T31" fmla="*/ 128 h 474"/>
                <a:gd name="T32" fmla="*/ 250 w 407"/>
                <a:gd name="T33" fmla="*/ 119 h 474"/>
                <a:gd name="T34" fmla="*/ 247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9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5 w 407"/>
                <a:gd name="T55" fmla="*/ 0 h 474"/>
                <a:gd name="T56" fmla="*/ 0 w 407"/>
                <a:gd name="T57" fmla="*/ 347 h 474"/>
                <a:gd name="T58" fmla="*/ 273 w 407"/>
                <a:gd name="T59" fmla="*/ 417 h 474"/>
                <a:gd name="T60" fmla="*/ 278 w 407"/>
                <a:gd name="T61" fmla="*/ 415 h 474"/>
                <a:gd name="T62" fmla="*/ 283 w 407"/>
                <a:gd name="T63" fmla="*/ 415 h 474"/>
                <a:gd name="T64" fmla="*/ 292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7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3 w 407"/>
                <a:gd name="T85" fmla="*/ 462 h 474"/>
                <a:gd name="T86" fmla="*/ 359 w 407"/>
                <a:gd name="T87" fmla="*/ 451 h 474"/>
                <a:gd name="T88" fmla="*/ 360 w 407"/>
                <a:gd name="T89" fmla="*/ 445 h 474"/>
                <a:gd name="T90" fmla="*/ 359 w 407"/>
                <a:gd name="T91" fmla="*/ 432 h 474"/>
                <a:gd name="T92" fmla="*/ 356 w 407"/>
                <a:gd name="T93" fmla="*/ 426 h 474"/>
                <a:gd name="T94" fmla="*/ 348 w 407"/>
                <a:gd name="T95" fmla="*/ 415 h 474"/>
                <a:gd name="T96" fmla="*/ 338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9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8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8" y="76"/>
                  </a:lnTo>
                  <a:lnTo>
                    <a:pt x="315" y="77"/>
                  </a:lnTo>
                  <a:lnTo>
                    <a:pt x="314" y="79"/>
                  </a:lnTo>
                  <a:lnTo>
                    <a:pt x="311" y="82"/>
                  </a:lnTo>
                  <a:lnTo>
                    <a:pt x="311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4" y="114"/>
                  </a:lnTo>
                  <a:lnTo>
                    <a:pt x="302" y="119"/>
                  </a:lnTo>
                  <a:lnTo>
                    <a:pt x="302" y="119"/>
                  </a:lnTo>
                  <a:lnTo>
                    <a:pt x="299" y="124"/>
                  </a:lnTo>
                  <a:lnTo>
                    <a:pt x="294" y="129"/>
                  </a:lnTo>
                  <a:lnTo>
                    <a:pt x="289" y="131"/>
                  </a:lnTo>
                  <a:lnTo>
                    <a:pt x="283" y="133"/>
                  </a:lnTo>
                  <a:lnTo>
                    <a:pt x="283" y="133"/>
                  </a:lnTo>
                  <a:lnTo>
                    <a:pt x="278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7" y="128"/>
                  </a:lnTo>
                  <a:lnTo>
                    <a:pt x="253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7" y="108"/>
                  </a:lnTo>
                  <a:lnTo>
                    <a:pt x="247" y="102"/>
                  </a:lnTo>
                  <a:lnTo>
                    <a:pt x="248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9" y="62"/>
                  </a:lnTo>
                  <a:lnTo>
                    <a:pt x="279" y="62"/>
                  </a:lnTo>
                  <a:lnTo>
                    <a:pt x="280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1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3" y="415"/>
                  </a:lnTo>
                  <a:lnTo>
                    <a:pt x="283" y="415"/>
                  </a:lnTo>
                  <a:lnTo>
                    <a:pt x="288" y="416"/>
                  </a:lnTo>
                  <a:lnTo>
                    <a:pt x="292" y="419"/>
                  </a:lnTo>
                  <a:lnTo>
                    <a:pt x="292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6" y="444"/>
                  </a:lnTo>
                  <a:lnTo>
                    <a:pt x="297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60" y="438"/>
                  </a:lnTo>
                  <a:lnTo>
                    <a:pt x="359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2" y="420"/>
                  </a:lnTo>
                  <a:lnTo>
                    <a:pt x="348" y="415"/>
                  </a:lnTo>
                  <a:lnTo>
                    <a:pt x="338" y="406"/>
                  </a:lnTo>
                  <a:lnTo>
                    <a:pt x="338" y="406"/>
                  </a:lnTo>
                  <a:lnTo>
                    <a:pt x="332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9" y="389"/>
                  </a:lnTo>
                  <a:lnTo>
                    <a:pt x="329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43" name="Rectangle 47">
              <a:extLst>
                <a:ext uri="{FF2B5EF4-FFF2-40B4-BE49-F238E27FC236}">
                  <a16:creationId xmlns:a16="http://schemas.microsoft.com/office/drawing/2014/main" id="{DFDE15AF-EF28-4481-B5DD-E5BDF22FD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300" y="4882159"/>
              <a:ext cx="511074" cy="169277"/>
            </a:xfrm>
            <a:prstGeom prst="rect">
              <a:avLst/>
            </a:prstGeom>
            <a:solidFill>
              <a:srgbClr val="E4E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 b="1"/>
                <a:t>C, C++</a:t>
              </a:r>
              <a:endParaRPr lang="en-US" altLang="en-US" b="1"/>
            </a:p>
          </p:txBody>
        </p:sp>
        <p:sp>
          <p:nvSpPr>
            <p:cNvPr id="44" name="Rectangle 48">
              <a:extLst>
                <a:ext uri="{FF2B5EF4-FFF2-40B4-BE49-F238E27FC236}">
                  <a16:creationId xmlns:a16="http://schemas.microsoft.com/office/drawing/2014/main" id="{504E4F44-6855-4434-AF6C-8EBDEC0BB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86" y="4883758"/>
              <a:ext cx="67" cy="276999"/>
            </a:xfrm>
            <a:prstGeom prst="rect">
              <a:avLst/>
            </a:prstGeom>
            <a:solidFill>
              <a:srgbClr val="E4E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b="1"/>
            </a:p>
          </p:txBody>
        </p:sp>
        <p:sp>
          <p:nvSpPr>
            <p:cNvPr id="46" name="Freeform 52">
              <a:extLst>
                <a:ext uri="{FF2B5EF4-FFF2-40B4-BE49-F238E27FC236}">
                  <a16:creationId xmlns:a16="http://schemas.microsoft.com/office/drawing/2014/main" id="{1F3FDEDE-50E4-4949-BD67-3629ED8A2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7071" y="4572000"/>
              <a:ext cx="610871" cy="757812"/>
            </a:xfrm>
            <a:custGeom>
              <a:avLst/>
              <a:gdLst>
                <a:gd name="T0" fmla="*/ 406 w 406"/>
                <a:gd name="T1" fmla="*/ 341 h 474"/>
                <a:gd name="T2" fmla="*/ 332 w 406"/>
                <a:gd name="T3" fmla="*/ 79 h 474"/>
                <a:gd name="T4" fmla="*/ 327 w 406"/>
                <a:gd name="T5" fmla="*/ 76 h 474"/>
                <a:gd name="T6" fmla="*/ 321 w 406"/>
                <a:gd name="T7" fmla="*/ 75 h 474"/>
                <a:gd name="T8" fmla="*/ 317 w 406"/>
                <a:gd name="T9" fmla="*/ 76 h 474"/>
                <a:gd name="T10" fmla="*/ 313 w 406"/>
                <a:gd name="T11" fmla="*/ 79 h 474"/>
                <a:gd name="T12" fmla="*/ 310 w 406"/>
                <a:gd name="T13" fmla="*/ 82 h 474"/>
                <a:gd name="T14" fmla="*/ 308 w 406"/>
                <a:gd name="T15" fmla="*/ 95 h 474"/>
                <a:gd name="T16" fmla="*/ 306 w 406"/>
                <a:gd name="T17" fmla="*/ 107 h 474"/>
                <a:gd name="T18" fmla="*/ 301 w 406"/>
                <a:gd name="T19" fmla="*/ 119 h 474"/>
                <a:gd name="T20" fmla="*/ 297 w 406"/>
                <a:gd name="T21" fmla="*/ 124 h 474"/>
                <a:gd name="T22" fmla="*/ 288 w 406"/>
                <a:gd name="T23" fmla="*/ 131 h 474"/>
                <a:gd name="T24" fmla="*/ 282 w 406"/>
                <a:gd name="T25" fmla="*/ 133 h 474"/>
                <a:gd name="T26" fmla="*/ 272 w 406"/>
                <a:gd name="T27" fmla="*/ 135 h 474"/>
                <a:gd name="T28" fmla="*/ 261 w 406"/>
                <a:gd name="T29" fmla="*/ 131 h 474"/>
                <a:gd name="T30" fmla="*/ 257 w 406"/>
                <a:gd name="T31" fmla="*/ 128 h 474"/>
                <a:gd name="T32" fmla="*/ 250 w 406"/>
                <a:gd name="T33" fmla="*/ 119 h 474"/>
                <a:gd name="T34" fmla="*/ 247 w 406"/>
                <a:gd name="T35" fmla="*/ 114 h 474"/>
                <a:gd name="T36" fmla="*/ 246 w 406"/>
                <a:gd name="T37" fmla="*/ 102 h 474"/>
                <a:gd name="T38" fmla="*/ 250 w 406"/>
                <a:gd name="T39" fmla="*/ 90 h 474"/>
                <a:gd name="T40" fmla="*/ 254 w 406"/>
                <a:gd name="T41" fmla="*/ 84 h 474"/>
                <a:gd name="T42" fmla="*/ 268 w 406"/>
                <a:gd name="T43" fmla="*/ 72 h 474"/>
                <a:gd name="T44" fmla="*/ 274 w 406"/>
                <a:gd name="T45" fmla="*/ 67 h 474"/>
                <a:gd name="T46" fmla="*/ 278 w 406"/>
                <a:gd name="T47" fmla="*/ 62 h 474"/>
                <a:gd name="T48" fmla="*/ 279 w 406"/>
                <a:gd name="T49" fmla="*/ 56 h 474"/>
                <a:gd name="T50" fmla="*/ 278 w 406"/>
                <a:gd name="T51" fmla="*/ 51 h 474"/>
                <a:gd name="T52" fmla="*/ 275 w 406"/>
                <a:gd name="T53" fmla="*/ 46 h 474"/>
                <a:gd name="T54" fmla="*/ 195 w 406"/>
                <a:gd name="T55" fmla="*/ 0 h 474"/>
                <a:gd name="T56" fmla="*/ 0 w 406"/>
                <a:gd name="T57" fmla="*/ 347 h 474"/>
                <a:gd name="T58" fmla="*/ 273 w 406"/>
                <a:gd name="T59" fmla="*/ 417 h 474"/>
                <a:gd name="T60" fmla="*/ 278 w 406"/>
                <a:gd name="T61" fmla="*/ 415 h 474"/>
                <a:gd name="T62" fmla="*/ 282 w 406"/>
                <a:gd name="T63" fmla="*/ 415 h 474"/>
                <a:gd name="T64" fmla="*/ 290 w 406"/>
                <a:gd name="T65" fmla="*/ 419 h 474"/>
                <a:gd name="T66" fmla="*/ 292 w 406"/>
                <a:gd name="T67" fmla="*/ 425 h 474"/>
                <a:gd name="T68" fmla="*/ 293 w 406"/>
                <a:gd name="T69" fmla="*/ 432 h 474"/>
                <a:gd name="T70" fmla="*/ 297 w 406"/>
                <a:gd name="T71" fmla="*/ 451 h 474"/>
                <a:gd name="T72" fmla="*/ 300 w 406"/>
                <a:gd name="T73" fmla="*/ 458 h 474"/>
                <a:gd name="T74" fmla="*/ 309 w 406"/>
                <a:gd name="T75" fmla="*/ 467 h 474"/>
                <a:gd name="T76" fmla="*/ 321 w 406"/>
                <a:gd name="T77" fmla="*/ 473 h 474"/>
                <a:gd name="T78" fmla="*/ 329 w 406"/>
                <a:gd name="T79" fmla="*/ 474 h 474"/>
                <a:gd name="T80" fmla="*/ 337 w 406"/>
                <a:gd name="T81" fmla="*/ 473 h 474"/>
                <a:gd name="T82" fmla="*/ 344 w 406"/>
                <a:gd name="T83" fmla="*/ 469 h 474"/>
                <a:gd name="T84" fmla="*/ 353 w 406"/>
                <a:gd name="T85" fmla="*/ 462 h 474"/>
                <a:gd name="T86" fmla="*/ 359 w 406"/>
                <a:gd name="T87" fmla="*/ 451 h 474"/>
                <a:gd name="T88" fmla="*/ 360 w 406"/>
                <a:gd name="T89" fmla="*/ 445 h 474"/>
                <a:gd name="T90" fmla="*/ 358 w 406"/>
                <a:gd name="T91" fmla="*/ 432 h 474"/>
                <a:gd name="T92" fmla="*/ 356 w 406"/>
                <a:gd name="T93" fmla="*/ 426 h 474"/>
                <a:gd name="T94" fmla="*/ 346 w 406"/>
                <a:gd name="T95" fmla="*/ 415 h 474"/>
                <a:gd name="T96" fmla="*/ 337 w 406"/>
                <a:gd name="T97" fmla="*/ 406 h 474"/>
                <a:gd name="T98" fmla="*/ 328 w 406"/>
                <a:gd name="T99" fmla="*/ 398 h 474"/>
                <a:gd name="T100" fmla="*/ 327 w 406"/>
                <a:gd name="T101" fmla="*/ 394 h 474"/>
                <a:gd name="T102" fmla="*/ 328 w 406"/>
                <a:gd name="T103" fmla="*/ 389 h 474"/>
                <a:gd name="T104" fmla="*/ 335 w 406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6" h="474">
                  <a:moveTo>
                    <a:pt x="335" y="382"/>
                  </a:moveTo>
                  <a:lnTo>
                    <a:pt x="406" y="341"/>
                  </a:lnTo>
                  <a:lnTo>
                    <a:pt x="406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7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76"/>
                  </a:lnTo>
                  <a:lnTo>
                    <a:pt x="315" y="77"/>
                  </a:lnTo>
                  <a:lnTo>
                    <a:pt x="313" y="79"/>
                  </a:lnTo>
                  <a:lnTo>
                    <a:pt x="310" y="82"/>
                  </a:lnTo>
                  <a:lnTo>
                    <a:pt x="310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6" y="107"/>
                  </a:lnTo>
                  <a:lnTo>
                    <a:pt x="304" y="114"/>
                  </a:lnTo>
                  <a:lnTo>
                    <a:pt x="301" y="119"/>
                  </a:lnTo>
                  <a:lnTo>
                    <a:pt x="301" y="119"/>
                  </a:lnTo>
                  <a:lnTo>
                    <a:pt x="297" y="124"/>
                  </a:lnTo>
                  <a:lnTo>
                    <a:pt x="293" y="129"/>
                  </a:lnTo>
                  <a:lnTo>
                    <a:pt x="288" y="131"/>
                  </a:lnTo>
                  <a:lnTo>
                    <a:pt x="282" y="133"/>
                  </a:lnTo>
                  <a:lnTo>
                    <a:pt x="282" y="133"/>
                  </a:lnTo>
                  <a:lnTo>
                    <a:pt x="276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7" y="128"/>
                  </a:lnTo>
                  <a:lnTo>
                    <a:pt x="252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6" y="108"/>
                  </a:lnTo>
                  <a:lnTo>
                    <a:pt x="246" y="102"/>
                  </a:lnTo>
                  <a:lnTo>
                    <a:pt x="247" y="96"/>
                  </a:lnTo>
                  <a:lnTo>
                    <a:pt x="250" y="90"/>
                  </a:lnTo>
                  <a:lnTo>
                    <a:pt x="250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8" y="62"/>
                  </a:lnTo>
                  <a:lnTo>
                    <a:pt x="278" y="62"/>
                  </a:lnTo>
                  <a:lnTo>
                    <a:pt x="279" y="60"/>
                  </a:lnTo>
                  <a:lnTo>
                    <a:pt x="279" y="56"/>
                  </a:lnTo>
                  <a:lnTo>
                    <a:pt x="279" y="54"/>
                  </a:lnTo>
                  <a:lnTo>
                    <a:pt x="278" y="51"/>
                  </a:lnTo>
                  <a:lnTo>
                    <a:pt x="278" y="51"/>
                  </a:lnTo>
                  <a:lnTo>
                    <a:pt x="275" y="46"/>
                  </a:lnTo>
                  <a:lnTo>
                    <a:pt x="269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6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2" y="415"/>
                  </a:lnTo>
                  <a:lnTo>
                    <a:pt x="282" y="415"/>
                  </a:lnTo>
                  <a:lnTo>
                    <a:pt x="287" y="416"/>
                  </a:lnTo>
                  <a:lnTo>
                    <a:pt x="290" y="419"/>
                  </a:lnTo>
                  <a:lnTo>
                    <a:pt x="290" y="419"/>
                  </a:lnTo>
                  <a:lnTo>
                    <a:pt x="292" y="425"/>
                  </a:lnTo>
                  <a:lnTo>
                    <a:pt x="293" y="432"/>
                  </a:lnTo>
                  <a:lnTo>
                    <a:pt x="293" y="432"/>
                  </a:lnTo>
                  <a:lnTo>
                    <a:pt x="295" y="444"/>
                  </a:lnTo>
                  <a:lnTo>
                    <a:pt x="297" y="451"/>
                  </a:lnTo>
                  <a:lnTo>
                    <a:pt x="300" y="458"/>
                  </a:lnTo>
                  <a:lnTo>
                    <a:pt x="300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4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49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59" y="438"/>
                  </a:lnTo>
                  <a:lnTo>
                    <a:pt x="358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1" y="420"/>
                  </a:lnTo>
                  <a:lnTo>
                    <a:pt x="346" y="415"/>
                  </a:lnTo>
                  <a:lnTo>
                    <a:pt x="337" y="406"/>
                  </a:lnTo>
                  <a:lnTo>
                    <a:pt x="337" y="406"/>
                  </a:lnTo>
                  <a:lnTo>
                    <a:pt x="331" y="402"/>
                  </a:lnTo>
                  <a:lnTo>
                    <a:pt x="328" y="398"/>
                  </a:lnTo>
                  <a:lnTo>
                    <a:pt x="328" y="398"/>
                  </a:lnTo>
                  <a:lnTo>
                    <a:pt x="327" y="394"/>
                  </a:lnTo>
                  <a:lnTo>
                    <a:pt x="328" y="389"/>
                  </a:lnTo>
                  <a:lnTo>
                    <a:pt x="328" y="389"/>
                  </a:lnTo>
                  <a:lnTo>
                    <a:pt x="331" y="385"/>
                  </a:lnTo>
                  <a:lnTo>
                    <a:pt x="335" y="382"/>
                  </a:lnTo>
                  <a:lnTo>
                    <a:pt x="335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47" name="Rectangle 53">
              <a:extLst>
                <a:ext uri="{FF2B5EF4-FFF2-40B4-BE49-F238E27FC236}">
                  <a16:creationId xmlns:a16="http://schemas.microsoft.com/office/drawing/2014/main" id="{49DEEBB2-A26C-4E20-B980-48E69BBD8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503" y="4882159"/>
              <a:ext cx="294193" cy="169277"/>
            </a:xfrm>
            <a:prstGeom prst="rect">
              <a:avLst/>
            </a:prstGeom>
            <a:solidFill>
              <a:srgbClr val="E4E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 b="1"/>
                <a:t>HDL</a:t>
              </a:r>
              <a:endParaRPr lang="en-US" altLang="en-US" b="1"/>
            </a:p>
          </p:txBody>
        </p:sp>
        <p:sp>
          <p:nvSpPr>
            <p:cNvPr id="49" name="Freeform 56">
              <a:extLst>
                <a:ext uri="{FF2B5EF4-FFF2-40B4-BE49-F238E27FC236}">
                  <a16:creationId xmlns:a16="http://schemas.microsoft.com/office/drawing/2014/main" id="{A2CE097D-E16E-47AE-93E2-84E0DE0A6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2383" y="4572000"/>
              <a:ext cx="612376" cy="757812"/>
            </a:xfrm>
            <a:custGeom>
              <a:avLst/>
              <a:gdLst>
                <a:gd name="T0" fmla="*/ 407 w 407"/>
                <a:gd name="T1" fmla="*/ 341 h 474"/>
                <a:gd name="T2" fmla="*/ 332 w 407"/>
                <a:gd name="T3" fmla="*/ 79 h 474"/>
                <a:gd name="T4" fmla="*/ 328 w 407"/>
                <a:gd name="T5" fmla="*/ 76 h 474"/>
                <a:gd name="T6" fmla="*/ 322 w 407"/>
                <a:gd name="T7" fmla="*/ 75 h 474"/>
                <a:gd name="T8" fmla="*/ 318 w 407"/>
                <a:gd name="T9" fmla="*/ 76 h 474"/>
                <a:gd name="T10" fmla="*/ 314 w 407"/>
                <a:gd name="T11" fmla="*/ 79 h 474"/>
                <a:gd name="T12" fmla="*/ 311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2 w 407"/>
                <a:gd name="T19" fmla="*/ 119 h 474"/>
                <a:gd name="T20" fmla="*/ 298 w 407"/>
                <a:gd name="T21" fmla="*/ 124 h 474"/>
                <a:gd name="T22" fmla="*/ 289 w 407"/>
                <a:gd name="T23" fmla="*/ 131 h 474"/>
                <a:gd name="T24" fmla="*/ 283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6 w 407"/>
                <a:gd name="T31" fmla="*/ 128 h 474"/>
                <a:gd name="T32" fmla="*/ 249 w 407"/>
                <a:gd name="T33" fmla="*/ 119 h 474"/>
                <a:gd name="T34" fmla="*/ 248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9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4 w 407"/>
                <a:gd name="T55" fmla="*/ 0 h 474"/>
                <a:gd name="T56" fmla="*/ 0 w 407"/>
                <a:gd name="T57" fmla="*/ 347 h 474"/>
                <a:gd name="T58" fmla="*/ 274 w 407"/>
                <a:gd name="T59" fmla="*/ 417 h 474"/>
                <a:gd name="T60" fmla="*/ 277 w 407"/>
                <a:gd name="T61" fmla="*/ 415 h 474"/>
                <a:gd name="T62" fmla="*/ 283 w 407"/>
                <a:gd name="T63" fmla="*/ 415 h 474"/>
                <a:gd name="T64" fmla="*/ 291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7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3 w 407"/>
                <a:gd name="T85" fmla="*/ 462 h 474"/>
                <a:gd name="T86" fmla="*/ 359 w 407"/>
                <a:gd name="T87" fmla="*/ 451 h 474"/>
                <a:gd name="T88" fmla="*/ 360 w 407"/>
                <a:gd name="T89" fmla="*/ 445 h 474"/>
                <a:gd name="T90" fmla="*/ 359 w 407"/>
                <a:gd name="T91" fmla="*/ 432 h 474"/>
                <a:gd name="T92" fmla="*/ 357 w 407"/>
                <a:gd name="T93" fmla="*/ 426 h 474"/>
                <a:gd name="T94" fmla="*/ 347 w 407"/>
                <a:gd name="T95" fmla="*/ 415 h 474"/>
                <a:gd name="T96" fmla="*/ 338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9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8" y="76"/>
                  </a:lnTo>
                  <a:lnTo>
                    <a:pt x="323" y="75"/>
                  </a:lnTo>
                  <a:lnTo>
                    <a:pt x="322" y="75"/>
                  </a:lnTo>
                  <a:lnTo>
                    <a:pt x="322" y="75"/>
                  </a:lnTo>
                  <a:lnTo>
                    <a:pt x="318" y="76"/>
                  </a:lnTo>
                  <a:lnTo>
                    <a:pt x="316" y="77"/>
                  </a:lnTo>
                  <a:lnTo>
                    <a:pt x="314" y="79"/>
                  </a:lnTo>
                  <a:lnTo>
                    <a:pt x="311" y="82"/>
                  </a:lnTo>
                  <a:lnTo>
                    <a:pt x="311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4" y="114"/>
                  </a:lnTo>
                  <a:lnTo>
                    <a:pt x="302" y="119"/>
                  </a:lnTo>
                  <a:lnTo>
                    <a:pt x="302" y="119"/>
                  </a:lnTo>
                  <a:lnTo>
                    <a:pt x="298" y="124"/>
                  </a:lnTo>
                  <a:lnTo>
                    <a:pt x="294" y="129"/>
                  </a:lnTo>
                  <a:lnTo>
                    <a:pt x="289" y="131"/>
                  </a:lnTo>
                  <a:lnTo>
                    <a:pt x="283" y="133"/>
                  </a:lnTo>
                  <a:lnTo>
                    <a:pt x="283" y="133"/>
                  </a:lnTo>
                  <a:lnTo>
                    <a:pt x="277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6" y="128"/>
                  </a:lnTo>
                  <a:lnTo>
                    <a:pt x="253" y="124"/>
                  </a:lnTo>
                  <a:lnTo>
                    <a:pt x="249" y="119"/>
                  </a:lnTo>
                  <a:lnTo>
                    <a:pt x="248" y="114"/>
                  </a:lnTo>
                  <a:lnTo>
                    <a:pt x="248" y="114"/>
                  </a:lnTo>
                  <a:lnTo>
                    <a:pt x="247" y="108"/>
                  </a:lnTo>
                  <a:lnTo>
                    <a:pt x="247" y="102"/>
                  </a:lnTo>
                  <a:lnTo>
                    <a:pt x="248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9" y="62"/>
                  </a:lnTo>
                  <a:lnTo>
                    <a:pt x="279" y="62"/>
                  </a:lnTo>
                  <a:lnTo>
                    <a:pt x="280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0" y="42"/>
                  </a:lnTo>
                  <a:lnTo>
                    <a:pt x="194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4" y="417"/>
                  </a:lnTo>
                  <a:lnTo>
                    <a:pt x="274" y="417"/>
                  </a:lnTo>
                  <a:lnTo>
                    <a:pt x="277" y="415"/>
                  </a:lnTo>
                  <a:lnTo>
                    <a:pt x="283" y="415"/>
                  </a:lnTo>
                  <a:lnTo>
                    <a:pt x="283" y="415"/>
                  </a:lnTo>
                  <a:lnTo>
                    <a:pt x="288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6" y="444"/>
                  </a:lnTo>
                  <a:lnTo>
                    <a:pt x="297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60" y="438"/>
                  </a:lnTo>
                  <a:lnTo>
                    <a:pt x="359" y="432"/>
                  </a:lnTo>
                  <a:lnTo>
                    <a:pt x="357" y="426"/>
                  </a:lnTo>
                  <a:lnTo>
                    <a:pt x="357" y="426"/>
                  </a:lnTo>
                  <a:lnTo>
                    <a:pt x="352" y="420"/>
                  </a:lnTo>
                  <a:lnTo>
                    <a:pt x="347" y="415"/>
                  </a:lnTo>
                  <a:lnTo>
                    <a:pt x="338" y="406"/>
                  </a:lnTo>
                  <a:lnTo>
                    <a:pt x="338" y="406"/>
                  </a:lnTo>
                  <a:lnTo>
                    <a:pt x="332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9" y="389"/>
                  </a:lnTo>
                  <a:lnTo>
                    <a:pt x="329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60927A08-DDE3-470C-866A-052AF1959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4882" y="4882159"/>
              <a:ext cx="285883" cy="169277"/>
            </a:xfrm>
            <a:prstGeom prst="rect">
              <a:avLst/>
            </a:prstGeom>
            <a:solidFill>
              <a:srgbClr val="E4E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 b="1"/>
                <a:t>PLC</a:t>
              </a:r>
              <a:endParaRPr lang="en-US" altLang="en-US" b="1"/>
            </a:p>
          </p:txBody>
        </p:sp>
        <p:sp>
          <p:nvSpPr>
            <p:cNvPr id="53" name="Freeform 56">
              <a:extLst>
                <a:ext uri="{FF2B5EF4-FFF2-40B4-BE49-F238E27FC236}">
                  <a16:creationId xmlns:a16="http://schemas.microsoft.com/office/drawing/2014/main" id="{D0904B9B-1391-41E7-A67C-881C5C17F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424" y="4587891"/>
              <a:ext cx="612376" cy="757812"/>
            </a:xfrm>
            <a:custGeom>
              <a:avLst/>
              <a:gdLst>
                <a:gd name="T0" fmla="*/ 407 w 407"/>
                <a:gd name="T1" fmla="*/ 341 h 474"/>
                <a:gd name="T2" fmla="*/ 332 w 407"/>
                <a:gd name="T3" fmla="*/ 79 h 474"/>
                <a:gd name="T4" fmla="*/ 328 w 407"/>
                <a:gd name="T5" fmla="*/ 76 h 474"/>
                <a:gd name="T6" fmla="*/ 322 w 407"/>
                <a:gd name="T7" fmla="*/ 75 h 474"/>
                <a:gd name="T8" fmla="*/ 318 w 407"/>
                <a:gd name="T9" fmla="*/ 76 h 474"/>
                <a:gd name="T10" fmla="*/ 314 w 407"/>
                <a:gd name="T11" fmla="*/ 79 h 474"/>
                <a:gd name="T12" fmla="*/ 311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2 w 407"/>
                <a:gd name="T19" fmla="*/ 119 h 474"/>
                <a:gd name="T20" fmla="*/ 298 w 407"/>
                <a:gd name="T21" fmla="*/ 124 h 474"/>
                <a:gd name="T22" fmla="*/ 289 w 407"/>
                <a:gd name="T23" fmla="*/ 131 h 474"/>
                <a:gd name="T24" fmla="*/ 283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6 w 407"/>
                <a:gd name="T31" fmla="*/ 128 h 474"/>
                <a:gd name="T32" fmla="*/ 249 w 407"/>
                <a:gd name="T33" fmla="*/ 119 h 474"/>
                <a:gd name="T34" fmla="*/ 248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9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4 w 407"/>
                <a:gd name="T55" fmla="*/ 0 h 474"/>
                <a:gd name="T56" fmla="*/ 0 w 407"/>
                <a:gd name="T57" fmla="*/ 347 h 474"/>
                <a:gd name="T58" fmla="*/ 274 w 407"/>
                <a:gd name="T59" fmla="*/ 417 h 474"/>
                <a:gd name="T60" fmla="*/ 277 w 407"/>
                <a:gd name="T61" fmla="*/ 415 h 474"/>
                <a:gd name="T62" fmla="*/ 283 w 407"/>
                <a:gd name="T63" fmla="*/ 415 h 474"/>
                <a:gd name="T64" fmla="*/ 291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7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3 w 407"/>
                <a:gd name="T85" fmla="*/ 462 h 474"/>
                <a:gd name="T86" fmla="*/ 359 w 407"/>
                <a:gd name="T87" fmla="*/ 451 h 474"/>
                <a:gd name="T88" fmla="*/ 360 w 407"/>
                <a:gd name="T89" fmla="*/ 445 h 474"/>
                <a:gd name="T90" fmla="*/ 359 w 407"/>
                <a:gd name="T91" fmla="*/ 432 h 474"/>
                <a:gd name="T92" fmla="*/ 357 w 407"/>
                <a:gd name="T93" fmla="*/ 426 h 474"/>
                <a:gd name="T94" fmla="*/ 347 w 407"/>
                <a:gd name="T95" fmla="*/ 415 h 474"/>
                <a:gd name="T96" fmla="*/ 338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9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8" y="76"/>
                  </a:lnTo>
                  <a:lnTo>
                    <a:pt x="323" y="75"/>
                  </a:lnTo>
                  <a:lnTo>
                    <a:pt x="322" y="75"/>
                  </a:lnTo>
                  <a:lnTo>
                    <a:pt x="322" y="75"/>
                  </a:lnTo>
                  <a:lnTo>
                    <a:pt x="318" y="76"/>
                  </a:lnTo>
                  <a:lnTo>
                    <a:pt x="316" y="77"/>
                  </a:lnTo>
                  <a:lnTo>
                    <a:pt x="314" y="79"/>
                  </a:lnTo>
                  <a:lnTo>
                    <a:pt x="311" y="82"/>
                  </a:lnTo>
                  <a:lnTo>
                    <a:pt x="311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4" y="114"/>
                  </a:lnTo>
                  <a:lnTo>
                    <a:pt x="302" y="119"/>
                  </a:lnTo>
                  <a:lnTo>
                    <a:pt x="302" y="119"/>
                  </a:lnTo>
                  <a:lnTo>
                    <a:pt x="298" y="124"/>
                  </a:lnTo>
                  <a:lnTo>
                    <a:pt x="294" y="129"/>
                  </a:lnTo>
                  <a:lnTo>
                    <a:pt x="289" y="131"/>
                  </a:lnTo>
                  <a:lnTo>
                    <a:pt x="283" y="133"/>
                  </a:lnTo>
                  <a:lnTo>
                    <a:pt x="283" y="133"/>
                  </a:lnTo>
                  <a:lnTo>
                    <a:pt x="277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6" y="128"/>
                  </a:lnTo>
                  <a:lnTo>
                    <a:pt x="253" y="124"/>
                  </a:lnTo>
                  <a:lnTo>
                    <a:pt x="249" y="119"/>
                  </a:lnTo>
                  <a:lnTo>
                    <a:pt x="248" y="114"/>
                  </a:lnTo>
                  <a:lnTo>
                    <a:pt x="248" y="114"/>
                  </a:lnTo>
                  <a:lnTo>
                    <a:pt x="247" y="108"/>
                  </a:lnTo>
                  <a:lnTo>
                    <a:pt x="247" y="102"/>
                  </a:lnTo>
                  <a:lnTo>
                    <a:pt x="248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9" y="62"/>
                  </a:lnTo>
                  <a:lnTo>
                    <a:pt x="279" y="62"/>
                  </a:lnTo>
                  <a:lnTo>
                    <a:pt x="280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0" y="42"/>
                  </a:lnTo>
                  <a:lnTo>
                    <a:pt x="194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4" y="417"/>
                  </a:lnTo>
                  <a:lnTo>
                    <a:pt x="274" y="417"/>
                  </a:lnTo>
                  <a:lnTo>
                    <a:pt x="277" y="415"/>
                  </a:lnTo>
                  <a:lnTo>
                    <a:pt x="283" y="415"/>
                  </a:lnTo>
                  <a:lnTo>
                    <a:pt x="283" y="415"/>
                  </a:lnTo>
                  <a:lnTo>
                    <a:pt x="288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6" y="444"/>
                  </a:lnTo>
                  <a:lnTo>
                    <a:pt x="297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60" y="438"/>
                  </a:lnTo>
                  <a:lnTo>
                    <a:pt x="359" y="432"/>
                  </a:lnTo>
                  <a:lnTo>
                    <a:pt x="357" y="426"/>
                  </a:lnTo>
                  <a:lnTo>
                    <a:pt x="357" y="426"/>
                  </a:lnTo>
                  <a:lnTo>
                    <a:pt x="352" y="420"/>
                  </a:lnTo>
                  <a:lnTo>
                    <a:pt x="347" y="415"/>
                  </a:lnTo>
                  <a:lnTo>
                    <a:pt x="338" y="406"/>
                  </a:lnTo>
                  <a:lnTo>
                    <a:pt x="338" y="406"/>
                  </a:lnTo>
                  <a:lnTo>
                    <a:pt x="332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9" y="389"/>
                  </a:lnTo>
                  <a:lnTo>
                    <a:pt x="329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4" name="Rectangle 57">
              <a:extLst>
                <a:ext uri="{FF2B5EF4-FFF2-40B4-BE49-F238E27FC236}">
                  <a16:creationId xmlns:a16="http://schemas.microsoft.com/office/drawing/2014/main" id="{0F3D0A27-B75A-49D8-9783-7A8CA7922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638" y="4889713"/>
              <a:ext cx="410369" cy="169277"/>
            </a:xfrm>
            <a:prstGeom prst="rect">
              <a:avLst/>
            </a:prstGeom>
            <a:solidFill>
              <a:srgbClr val="E4E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 b="1"/>
                <a:t>CUDA</a:t>
              </a:r>
              <a:endParaRPr lang="en-US" altLang="en-US" b="1"/>
            </a:p>
          </p:txBody>
        </p:sp>
        <p:pic>
          <p:nvPicPr>
            <p:cNvPr id="60" name="Graphic 59" descr="Robot">
              <a:extLst>
                <a:ext uri="{FF2B5EF4-FFF2-40B4-BE49-F238E27FC236}">
                  <a16:creationId xmlns:a16="http://schemas.microsoft.com/office/drawing/2014/main" id="{08894F50-9F50-429D-B5F6-B10067EE4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67000" y="5514610"/>
              <a:ext cx="757812" cy="757812"/>
            </a:xfrm>
            <a:prstGeom prst="rect">
              <a:avLst/>
            </a:prstGeom>
          </p:spPr>
        </p:pic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11A55C0C-5C45-4958-9DDA-68556DFC27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3400" y="5711894"/>
              <a:ext cx="517862" cy="430203"/>
            </a:xfrm>
            <a:custGeom>
              <a:avLst/>
              <a:gdLst>
                <a:gd name="T0" fmla="*/ 1807 w 2302"/>
                <a:gd name="T1" fmla="*/ 972 h 1915"/>
                <a:gd name="T2" fmla="*/ 1740 w 2302"/>
                <a:gd name="T3" fmla="*/ 1037 h 1915"/>
                <a:gd name="T4" fmla="*/ 1730 w 2302"/>
                <a:gd name="T5" fmla="*/ 1134 h 1915"/>
                <a:gd name="T6" fmla="*/ 1780 w 2302"/>
                <a:gd name="T7" fmla="*/ 1214 h 1915"/>
                <a:gd name="T8" fmla="*/ 1870 w 2302"/>
                <a:gd name="T9" fmla="*/ 1245 h 1915"/>
                <a:gd name="T10" fmla="*/ 1960 w 2302"/>
                <a:gd name="T11" fmla="*/ 1214 h 1915"/>
                <a:gd name="T12" fmla="*/ 2010 w 2302"/>
                <a:gd name="T13" fmla="*/ 1134 h 1915"/>
                <a:gd name="T14" fmla="*/ 2000 w 2302"/>
                <a:gd name="T15" fmla="*/ 1037 h 1915"/>
                <a:gd name="T16" fmla="*/ 1933 w 2302"/>
                <a:gd name="T17" fmla="*/ 972 h 1915"/>
                <a:gd name="T18" fmla="*/ 432 w 2302"/>
                <a:gd name="T19" fmla="*/ 957 h 1915"/>
                <a:gd name="T20" fmla="*/ 343 w 2302"/>
                <a:gd name="T21" fmla="*/ 989 h 1915"/>
                <a:gd name="T22" fmla="*/ 292 w 2302"/>
                <a:gd name="T23" fmla="*/ 1068 h 1915"/>
                <a:gd name="T24" fmla="*/ 302 w 2302"/>
                <a:gd name="T25" fmla="*/ 1164 h 1915"/>
                <a:gd name="T26" fmla="*/ 369 w 2302"/>
                <a:gd name="T27" fmla="*/ 1230 h 1915"/>
                <a:gd name="T28" fmla="*/ 465 w 2302"/>
                <a:gd name="T29" fmla="*/ 1241 h 1915"/>
                <a:gd name="T30" fmla="*/ 544 w 2302"/>
                <a:gd name="T31" fmla="*/ 1191 h 1915"/>
                <a:gd name="T32" fmla="*/ 576 w 2302"/>
                <a:gd name="T33" fmla="*/ 1102 h 1915"/>
                <a:gd name="T34" fmla="*/ 544 w 2302"/>
                <a:gd name="T35" fmla="*/ 1011 h 1915"/>
                <a:gd name="T36" fmla="*/ 465 w 2302"/>
                <a:gd name="T37" fmla="*/ 961 h 1915"/>
                <a:gd name="T38" fmla="*/ 599 w 2302"/>
                <a:gd name="T39" fmla="*/ 195 h 1915"/>
                <a:gd name="T40" fmla="*/ 543 w 2302"/>
                <a:gd name="T41" fmla="*/ 237 h 1915"/>
                <a:gd name="T42" fmla="*/ 1510 w 2302"/>
                <a:gd name="T43" fmla="*/ 670 h 1915"/>
                <a:gd name="T44" fmla="*/ 1426 w 2302"/>
                <a:gd name="T45" fmla="*/ 595 h 1915"/>
                <a:gd name="T46" fmla="*/ 1418 w 2302"/>
                <a:gd name="T47" fmla="*/ 562 h 1915"/>
                <a:gd name="T48" fmla="*/ 1631 w 2302"/>
                <a:gd name="T49" fmla="*/ 550 h 1915"/>
                <a:gd name="T50" fmla="*/ 1655 w 2302"/>
                <a:gd name="T51" fmla="*/ 574 h 1915"/>
                <a:gd name="T52" fmla="*/ 1631 w 2302"/>
                <a:gd name="T53" fmla="*/ 598 h 1915"/>
                <a:gd name="T54" fmla="*/ 1887 w 2302"/>
                <a:gd name="T55" fmla="*/ 670 h 1915"/>
                <a:gd name="T56" fmla="*/ 1744 w 2302"/>
                <a:gd name="T57" fmla="*/ 219 h 1915"/>
                <a:gd name="T58" fmla="*/ 1678 w 2302"/>
                <a:gd name="T59" fmla="*/ 191 h 1915"/>
                <a:gd name="T60" fmla="*/ 1678 w 2302"/>
                <a:gd name="T61" fmla="*/ 0 h 1915"/>
                <a:gd name="T62" fmla="*/ 1798 w 2302"/>
                <a:gd name="T63" fmla="*/ 26 h 1915"/>
                <a:gd name="T64" fmla="*/ 1895 w 2302"/>
                <a:gd name="T65" fmla="*/ 98 h 1915"/>
                <a:gd name="T66" fmla="*/ 1954 w 2302"/>
                <a:gd name="T67" fmla="*/ 208 h 1915"/>
                <a:gd name="T68" fmla="*/ 2148 w 2302"/>
                <a:gd name="T69" fmla="*/ 674 h 1915"/>
                <a:gd name="T70" fmla="*/ 2245 w 2302"/>
                <a:gd name="T71" fmla="*/ 726 h 1915"/>
                <a:gd name="T72" fmla="*/ 2298 w 2302"/>
                <a:gd name="T73" fmla="*/ 822 h 1915"/>
                <a:gd name="T74" fmla="*/ 2109 w 2302"/>
                <a:gd name="T75" fmla="*/ 1532 h 1915"/>
                <a:gd name="T76" fmla="*/ 2097 w 2302"/>
                <a:gd name="T77" fmla="*/ 1868 h 1915"/>
                <a:gd name="T78" fmla="*/ 2040 w 2302"/>
                <a:gd name="T79" fmla="*/ 1912 h 1915"/>
                <a:gd name="T80" fmla="*/ 1796 w 2302"/>
                <a:gd name="T81" fmla="*/ 1912 h 1915"/>
                <a:gd name="T82" fmla="*/ 1739 w 2302"/>
                <a:gd name="T83" fmla="*/ 1868 h 1915"/>
                <a:gd name="T84" fmla="*/ 1726 w 2302"/>
                <a:gd name="T85" fmla="*/ 1532 h 1915"/>
                <a:gd name="T86" fmla="*/ 572 w 2302"/>
                <a:gd name="T87" fmla="*/ 1846 h 1915"/>
                <a:gd name="T88" fmla="*/ 528 w 2302"/>
                <a:gd name="T89" fmla="*/ 1903 h 1915"/>
                <a:gd name="T90" fmla="*/ 288 w 2302"/>
                <a:gd name="T91" fmla="*/ 1915 h 1915"/>
                <a:gd name="T92" fmla="*/ 221 w 2302"/>
                <a:gd name="T93" fmla="*/ 1887 h 1915"/>
                <a:gd name="T94" fmla="*/ 193 w 2302"/>
                <a:gd name="T95" fmla="*/ 1820 h 1915"/>
                <a:gd name="T96" fmla="*/ 0 w 2302"/>
                <a:gd name="T97" fmla="*/ 861 h 1915"/>
                <a:gd name="T98" fmla="*/ 34 w 2302"/>
                <a:gd name="T99" fmla="*/ 754 h 1915"/>
                <a:gd name="T100" fmla="*/ 118 w 2302"/>
                <a:gd name="T101" fmla="*/ 685 h 1915"/>
                <a:gd name="T102" fmla="*/ 216 w 2302"/>
                <a:gd name="T103" fmla="*/ 670 h 1915"/>
                <a:gd name="T104" fmla="*/ 383 w 2302"/>
                <a:gd name="T105" fmla="*/ 132 h 1915"/>
                <a:gd name="T106" fmla="*/ 468 w 2302"/>
                <a:gd name="T107" fmla="*/ 45 h 1915"/>
                <a:gd name="T108" fmla="*/ 583 w 2302"/>
                <a:gd name="T109" fmla="*/ 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02" h="1915">
                  <a:moveTo>
                    <a:pt x="1870" y="957"/>
                  </a:moveTo>
                  <a:lnTo>
                    <a:pt x="1837" y="961"/>
                  </a:lnTo>
                  <a:lnTo>
                    <a:pt x="1807" y="972"/>
                  </a:lnTo>
                  <a:lnTo>
                    <a:pt x="1780" y="989"/>
                  </a:lnTo>
                  <a:lnTo>
                    <a:pt x="1758" y="1011"/>
                  </a:lnTo>
                  <a:lnTo>
                    <a:pt x="1740" y="1037"/>
                  </a:lnTo>
                  <a:lnTo>
                    <a:pt x="1730" y="1068"/>
                  </a:lnTo>
                  <a:lnTo>
                    <a:pt x="1726" y="1102"/>
                  </a:lnTo>
                  <a:lnTo>
                    <a:pt x="1730" y="1134"/>
                  </a:lnTo>
                  <a:lnTo>
                    <a:pt x="1740" y="1164"/>
                  </a:lnTo>
                  <a:lnTo>
                    <a:pt x="1758" y="1191"/>
                  </a:lnTo>
                  <a:lnTo>
                    <a:pt x="1780" y="1214"/>
                  </a:lnTo>
                  <a:lnTo>
                    <a:pt x="1807" y="1230"/>
                  </a:lnTo>
                  <a:lnTo>
                    <a:pt x="1837" y="1241"/>
                  </a:lnTo>
                  <a:lnTo>
                    <a:pt x="1870" y="1245"/>
                  </a:lnTo>
                  <a:lnTo>
                    <a:pt x="1903" y="1241"/>
                  </a:lnTo>
                  <a:lnTo>
                    <a:pt x="1933" y="1230"/>
                  </a:lnTo>
                  <a:lnTo>
                    <a:pt x="1960" y="1214"/>
                  </a:lnTo>
                  <a:lnTo>
                    <a:pt x="1982" y="1191"/>
                  </a:lnTo>
                  <a:lnTo>
                    <a:pt x="2000" y="1164"/>
                  </a:lnTo>
                  <a:lnTo>
                    <a:pt x="2010" y="1134"/>
                  </a:lnTo>
                  <a:lnTo>
                    <a:pt x="2014" y="1102"/>
                  </a:lnTo>
                  <a:lnTo>
                    <a:pt x="2010" y="1068"/>
                  </a:lnTo>
                  <a:lnTo>
                    <a:pt x="2000" y="1037"/>
                  </a:lnTo>
                  <a:lnTo>
                    <a:pt x="1982" y="1011"/>
                  </a:lnTo>
                  <a:lnTo>
                    <a:pt x="1960" y="989"/>
                  </a:lnTo>
                  <a:lnTo>
                    <a:pt x="1933" y="972"/>
                  </a:lnTo>
                  <a:lnTo>
                    <a:pt x="1903" y="961"/>
                  </a:lnTo>
                  <a:lnTo>
                    <a:pt x="1870" y="957"/>
                  </a:lnTo>
                  <a:close/>
                  <a:moveTo>
                    <a:pt x="432" y="957"/>
                  </a:moveTo>
                  <a:lnTo>
                    <a:pt x="399" y="961"/>
                  </a:lnTo>
                  <a:lnTo>
                    <a:pt x="369" y="972"/>
                  </a:lnTo>
                  <a:lnTo>
                    <a:pt x="343" y="989"/>
                  </a:lnTo>
                  <a:lnTo>
                    <a:pt x="320" y="1011"/>
                  </a:lnTo>
                  <a:lnTo>
                    <a:pt x="302" y="1037"/>
                  </a:lnTo>
                  <a:lnTo>
                    <a:pt x="292" y="1068"/>
                  </a:lnTo>
                  <a:lnTo>
                    <a:pt x="288" y="1102"/>
                  </a:lnTo>
                  <a:lnTo>
                    <a:pt x="292" y="1134"/>
                  </a:lnTo>
                  <a:lnTo>
                    <a:pt x="302" y="1164"/>
                  </a:lnTo>
                  <a:lnTo>
                    <a:pt x="320" y="1191"/>
                  </a:lnTo>
                  <a:lnTo>
                    <a:pt x="343" y="1214"/>
                  </a:lnTo>
                  <a:lnTo>
                    <a:pt x="369" y="1230"/>
                  </a:lnTo>
                  <a:lnTo>
                    <a:pt x="399" y="1241"/>
                  </a:lnTo>
                  <a:lnTo>
                    <a:pt x="432" y="1245"/>
                  </a:lnTo>
                  <a:lnTo>
                    <a:pt x="465" y="1241"/>
                  </a:lnTo>
                  <a:lnTo>
                    <a:pt x="495" y="1230"/>
                  </a:lnTo>
                  <a:lnTo>
                    <a:pt x="522" y="1214"/>
                  </a:lnTo>
                  <a:lnTo>
                    <a:pt x="544" y="1191"/>
                  </a:lnTo>
                  <a:lnTo>
                    <a:pt x="562" y="1164"/>
                  </a:lnTo>
                  <a:lnTo>
                    <a:pt x="572" y="1134"/>
                  </a:lnTo>
                  <a:lnTo>
                    <a:pt x="576" y="1102"/>
                  </a:lnTo>
                  <a:lnTo>
                    <a:pt x="572" y="1068"/>
                  </a:lnTo>
                  <a:lnTo>
                    <a:pt x="562" y="1037"/>
                  </a:lnTo>
                  <a:lnTo>
                    <a:pt x="544" y="1011"/>
                  </a:lnTo>
                  <a:lnTo>
                    <a:pt x="522" y="989"/>
                  </a:lnTo>
                  <a:lnTo>
                    <a:pt x="495" y="972"/>
                  </a:lnTo>
                  <a:lnTo>
                    <a:pt x="465" y="961"/>
                  </a:lnTo>
                  <a:lnTo>
                    <a:pt x="432" y="957"/>
                  </a:lnTo>
                  <a:close/>
                  <a:moveTo>
                    <a:pt x="624" y="191"/>
                  </a:moveTo>
                  <a:lnTo>
                    <a:pt x="599" y="195"/>
                  </a:lnTo>
                  <a:lnTo>
                    <a:pt x="578" y="204"/>
                  </a:lnTo>
                  <a:lnTo>
                    <a:pt x="558" y="219"/>
                  </a:lnTo>
                  <a:lnTo>
                    <a:pt x="543" y="237"/>
                  </a:lnTo>
                  <a:lnTo>
                    <a:pt x="532" y="260"/>
                  </a:lnTo>
                  <a:lnTo>
                    <a:pt x="415" y="670"/>
                  </a:lnTo>
                  <a:lnTo>
                    <a:pt x="1510" y="670"/>
                  </a:lnTo>
                  <a:lnTo>
                    <a:pt x="1510" y="598"/>
                  </a:lnTo>
                  <a:lnTo>
                    <a:pt x="1438" y="598"/>
                  </a:lnTo>
                  <a:lnTo>
                    <a:pt x="1426" y="595"/>
                  </a:lnTo>
                  <a:lnTo>
                    <a:pt x="1418" y="586"/>
                  </a:lnTo>
                  <a:lnTo>
                    <a:pt x="1414" y="574"/>
                  </a:lnTo>
                  <a:lnTo>
                    <a:pt x="1418" y="562"/>
                  </a:lnTo>
                  <a:lnTo>
                    <a:pt x="1426" y="554"/>
                  </a:lnTo>
                  <a:lnTo>
                    <a:pt x="1438" y="550"/>
                  </a:lnTo>
                  <a:lnTo>
                    <a:pt x="1631" y="550"/>
                  </a:lnTo>
                  <a:lnTo>
                    <a:pt x="1643" y="554"/>
                  </a:lnTo>
                  <a:lnTo>
                    <a:pt x="1651" y="562"/>
                  </a:lnTo>
                  <a:lnTo>
                    <a:pt x="1655" y="574"/>
                  </a:lnTo>
                  <a:lnTo>
                    <a:pt x="1651" y="586"/>
                  </a:lnTo>
                  <a:lnTo>
                    <a:pt x="1643" y="595"/>
                  </a:lnTo>
                  <a:lnTo>
                    <a:pt x="1631" y="598"/>
                  </a:lnTo>
                  <a:lnTo>
                    <a:pt x="1559" y="598"/>
                  </a:lnTo>
                  <a:lnTo>
                    <a:pt x="1559" y="670"/>
                  </a:lnTo>
                  <a:lnTo>
                    <a:pt x="1887" y="670"/>
                  </a:lnTo>
                  <a:lnTo>
                    <a:pt x="1770" y="260"/>
                  </a:lnTo>
                  <a:lnTo>
                    <a:pt x="1759" y="237"/>
                  </a:lnTo>
                  <a:lnTo>
                    <a:pt x="1744" y="219"/>
                  </a:lnTo>
                  <a:lnTo>
                    <a:pt x="1724" y="204"/>
                  </a:lnTo>
                  <a:lnTo>
                    <a:pt x="1703" y="195"/>
                  </a:lnTo>
                  <a:lnTo>
                    <a:pt x="1678" y="191"/>
                  </a:lnTo>
                  <a:lnTo>
                    <a:pt x="624" y="191"/>
                  </a:lnTo>
                  <a:close/>
                  <a:moveTo>
                    <a:pt x="624" y="0"/>
                  </a:moveTo>
                  <a:lnTo>
                    <a:pt x="1678" y="0"/>
                  </a:lnTo>
                  <a:lnTo>
                    <a:pt x="1719" y="2"/>
                  </a:lnTo>
                  <a:lnTo>
                    <a:pt x="1760" y="12"/>
                  </a:lnTo>
                  <a:lnTo>
                    <a:pt x="1798" y="26"/>
                  </a:lnTo>
                  <a:lnTo>
                    <a:pt x="1834" y="45"/>
                  </a:lnTo>
                  <a:lnTo>
                    <a:pt x="1866" y="70"/>
                  </a:lnTo>
                  <a:lnTo>
                    <a:pt x="1895" y="98"/>
                  </a:lnTo>
                  <a:lnTo>
                    <a:pt x="1919" y="132"/>
                  </a:lnTo>
                  <a:lnTo>
                    <a:pt x="1939" y="168"/>
                  </a:lnTo>
                  <a:lnTo>
                    <a:pt x="1954" y="208"/>
                  </a:lnTo>
                  <a:lnTo>
                    <a:pt x="2086" y="670"/>
                  </a:lnTo>
                  <a:lnTo>
                    <a:pt x="2109" y="670"/>
                  </a:lnTo>
                  <a:lnTo>
                    <a:pt x="2148" y="674"/>
                  </a:lnTo>
                  <a:lnTo>
                    <a:pt x="2184" y="685"/>
                  </a:lnTo>
                  <a:lnTo>
                    <a:pt x="2217" y="702"/>
                  </a:lnTo>
                  <a:lnTo>
                    <a:pt x="2245" y="726"/>
                  </a:lnTo>
                  <a:lnTo>
                    <a:pt x="2268" y="754"/>
                  </a:lnTo>
                  <a:lnTo>
                    <a:pt x="2287" y="786"/>
                  </a:lnTo>
                  <a:lnTo>
                    <a:pt x="2298" y="822"/>
                  </a:lnTo>
                  <a:lnTo>
                    <a:pt x="2302" y="861"/>
                  </a:lnTo>
                  <a:lnTo>
                    <a:pt x="2302" y="1532"/>
                  </a:lnTo>
                  <a:lnTo>
                    <a:pt x="2109" y="1532"/>
                  </a:lnTo>
                  <a:lnTo>
                    <a:pt x="2109" y="1820"/>
                  </a:lnTo>
                  <a:lnTo>
                    <a:pt x="2107" y="1846"/>
                  </a:lnTo>
                  <a:lnTo>
                    <a:pt x="2097" y="1868"/>
                  </a:lnTo>
                  <a:lnTo>
                    <a:pt x="2081" y="1887"/>
                  </a:lnTo>
                  <a:lnTo>
                    <a:pt x="2062" y="1903"/>
                  </a:lnTo>
                  <a:lnTo>
                    <a:pt x="2040" y="1912"/>
                  </a:lnTo>
                  <a:lnTo>
                    <a:pt x="2014" y="1915"/>
                  </a:lnTo>
                  <a:lnTo>
                    <a:pt x="1822" y="1915"/>
                  </a:lnTo>
                  <a:lnTo>
                    <a:pt x="1796" y="1912"/>
                  </a:lnTo>
                  <a:lnTo>
                    <a:pt x="1774" y="1903"/>
                  </a:lnTo>
                  <a:lnTo>
                    <a:pt x="1754" y="1887"/>
                  </a:lnTo>
                  <a:lnTo>
                    <a:pt x="1739" y="1868"/>
                  </a:lnTo>
                  <a:lnTo>
                    <a:pt x="1730" y="1846"/>
                  </a:lnTo>
                  <a:lnTo>
                    <a:pt x="1726" y="1820"/>
                  </a:lnTo>
                  <a:lnTo>
                    <a:pt x="1726" y="1532"/>
                  </a:lnTo>
                  <a:lnTo>
                    <a:pt x="576" y="1532"/>
                  </a:lnTo>
                  <a:lnTo>
                    <a:pt x="576" y="1820"/>
                  </a:lnTo>
                  <a:lnTo>
                    <a:pt x="572" y="1846"/>
                  </a:lnTo>
                  <a:lnTo>
                    <a:pt x="563" y="1868"/>
                  </a:lnTo>
                  <a:lnTo>
                    <a:pt x="548" y="1887"/>
                  </a:lnTo>
                  <a:lnTo>
                    <a:pt x="528" y="1903"/>
                  </a:lnTo>
                  <a:lnTo>
                    <a:pt x="506" y="1912"/>
                  </a:lnTo>
                  <a:lnTo>
                    <a:pt x="480" y="1915"/>
                  </a:lnTo>
                  <a:lnTo>
                    <a:pt x="288" y="1915"/>
                  </a:lnTo>
                  <a:lnTo>
                    <a:pt x="262" y="1912"/>
                  </a:lnTo>
                  <a:lnTo>
                    <a:pt x="240" y="1903"/>
                  </a:lnTo>
                  <a:lnTo>
                    <a:pt x="221" y="1887"/>
                  </a:lnTo>
                  <a:lnTo>
                    <a:pt x="205" y="1868"/>
                  </a:lnTo>
                  <a:lnTo>
                    <a:pt x="196" y="1846"/>
                  </a:lnTo>
                  <a:lnTo>
                    <a:pt x="193" y="1820"/>
                  </a:lnTo>
                  <a:lnTo>
                    <a:pt x="193" y="1532"/>
                  </a:lnTo>
                  <a:lnTo>
                    <a:pt x="0" y="1532"/>
                  </a:lnTo>
                  <a:lnTo>
                    <a:pt x="0" y="861"/>
                  </a:lnTo>
                  <a:lnTo>
                    <a:pt x="4" y="822"/>
                  </a:lnTo>
                  <a:lnTo>
                    <a:pt x="15" y="786"/>
                  </a:lnTo>
                  <a:lnTo>
                    <a:pt x="34" y="754"/>
                  </a:lnTo>
                  <a:lnTo>
                    <a:pt x="57" y="726"/>
                  </a:lnTo>
                  <a:lnTo>
                    <a:pt x="85" y="702"/>
                  </a:lnTo>
                  <a:lnTo>
                    <a:pt x="118" y="685"/>
                  </a:lnTo>
                  <a:lnTo>
                    <a:pt x="154" y="674"/>
                  </a:lnTo>
                  <a:lnTo>
                    <a:pt x="193" y="670"/>
                  </a:lnTo>
                  <a:lnTo>
                    <a:pt x="216" y="670"/>
                  </a:lnTo>
                  <a:lnTo>
                    <a:pt x="348" y="208"/>
                  </a:lnTo>
                  <a:lnTo>
                    <a:pt x="363" y="168"/>
                  </a:lnTo>
                  <a:lnTo>
                    <a:pt x="383" y="132"/>
                  </a:lnTo>
                  <a:lnTo>
                    <a:pt x="407" y="98"/>
                  </a:lnTo>
                  <a:lnTo>
                    <a:pt x="436" y="70"/>
                  </a:lnTo>
                  <a:lnTo>
                    <a:pt x="468" y="45"/>
                  </a:lnTo>
                  <a:lnTo>
                    <a:pt x="504" y="26"/>
                  </a:lnTo>
                  <a:lnTo>
                    <a:pt x="542" y="12"/>
                  </a:lnTo>
                  <a:lnTo>
                    <a:pt x="583" y="2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7B74107E-B049-4033-A257-3720C448D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016" y="5632704"/>
              <a:ext cx="540595" cy="539328"/>
            </a:xfrm>
            <a:custGeom>
              <a:avLst/>
              <a:gdLst>
                <a:gd name="T0" fmla="*/ 957 w 2680"/>
                <a:gd name="T1" fmla="*/ 0 h 2493"/>
                <a:gd name="T2" fmla="*/ 1167 w 2680"/>
                <a:gd name="T3" fmla="*/ 289 h 2493"/>
                <a:gd name="T4" fmla="*/ 1437 w 2680"/>
                <a:gd name="T5" fmla="*/ 335 h 2493"/>
                <a:gd name="T6" fmla="*/ 1389 w 2680"/>
                <a:gd name="T7" fmla="*/ 480 h 2493"/>
                <a:gd name="T8" fmla="*/ 1446 w 2680"/>
                <a:gd name="T9" fmla="*/ 672 h 2493"/>
                <a:gd name="T10" fmla="*/ 1724 w 2680"/>
                <a:gd name="T11" fmla="*/ 719 h 2493"/>
                <a:gd name="T12" fmla="*/ 1676 w 2680"/>
                <a:gd name="T13" fmla="*/ 863 h 2493"/>
                <a:gd name="T14" fmla="*/ 1724 w 2680"/>
                <a:gd name="T15" fmla="*/ 1054 h 2493"/>
                <a:gd name="T16" fmla="*/ 2300 w 2680"/>
                <a:gd name="T17" fmla="*/ 1055 h 2493"/>
                <a:gd name="T18" fmla="*/ 2430 w 2680"/>
                <a:gd name="T19" fmla="*/ 1070 h 2493"/>
                <a:gd name="T20" fmla="*/ 2551 w 2680"/>
                <a:gd name="T21" fmla="*/ 1114 h 2493"/>
                <a:gd name="T22" fmla="*/ 2638 w 2680"/>
                <a:gd name="T23" fmla="*/ 1168 h 2493"/>
                <a:gd name="T24" fmla="*/ 2669 w 2680"/>
                <a:gd name="T25" fmla="*/ 1202 h 2493"/>
                <a:gd name="T26" fmla="*/ 2680 w 2680"/>
                <a:gd name="T27" fmla="*/ 1245 h 2493"/>
                <a:gd name="T28" fmla="*/ 2669 w 2680"/>
                <a:gd name="T29" fmla="*/ 1290 h 2493"/>
                <a:gd name="T30" fmla="*/ 2638 w 2680"/>
                <a:gd name="T31" fmla="*/ 1325 h 2493"/>
                <a:gd name="T32" fmla="*/ 2551 w 2680"/>
                <a:gd name="T33" fmla="*/ 1379 h 2493"/>
                <a:gd name="T34" fmla="*/ 2430 w 2680"/>
                <a:gd name="T35" fmla="*/ 1423 h 2493"/>
                <a:gd name="T36" fmla="*/ 2300 w 2680"/>
                <a:gd name="T37" fmla="*/ 1437 h 2493"/>
                <a:gd name="T38" fmla="*/ 1724 w 2680"/>
                <a:gd name="T39" fmla="*/ 1439 h 2493"/>
                <a:gd name="T40" fmla="*/ 1676 w 2680"/>
                <a:gd name="T41" fmla="*/ 1630 h 2493"/>
                <a:gd name="T42" fmla="*/ 1724 w 2680"/>
                <a:gd name="T43" fmla="*/ 1774 h 2493"/>
                <a:gd name="T44" fmla="*/ 1446 w 2680"/>
                <a:gd name="T45" fmla="*/ 1821 h 2493"/>
                <a:gd name="T46" fmla="*/ 1389 w 2680"/>
                <a:gd name="T47" fmla="*/ 2013 h 2493"/>
                <a:gd name="T48" fmla="*/ 1437 w 2680"/>
                <a:gd name="T49" fmla="*/ 2157 h 2493"/>
                <a:gd name="T50" fmla="*/ 1167 w 2680"/>
                <a:gd name="T51" fmla="*/ 2204 h 2493"/>
                <a:gd name="T52" fmla="*/ 957 w 2680"/>
                <a:gd name="T53" fmla="*/ 2493 h 2493"/>
                <a:gd name="T54" fmla="*/ 767 w 2680"/>
                <a:gd name="T55" fmla="*/ 2491 h 2493"/>
                <a:gd name="T56" fmla="*/ 1206 w 2680"/>
                <a:gd name="T57" fmla="*/ 1440 h 2493"/>
                <a:gd name="T58" fmla="*/ 1204 w 2680"/>
                <a:gd name="T59" fmla="*/ 1437 h 2493"/>
                <a:gd name="T60" fmla="*/ 479 w 2680"/>
                <a:gd name="T61" fmla="*/ 1439 h 2493"/>
                <a:gd name="T62" fmla="*/ 191 w 2680"/>
                <a:gd name="T63" fmla="*/ 1726 h 2493"/>
                <a:gd name="T64" fmla="*/ 2 w 2680"/>
                <a:gd name="T65" fmla="*/ 1725 h 2493"/>
                <a:gd name="T66" fmla="*/ 2 w 2680"/>
                <a:gd name="T67" fmla="*/ 1723 h 2493"/>
                <a:gd name="T68" fmla="*/ 190 w 2680"/>
                <a:gd name="T69" fmla="*/ 1344 h 2493"/>
                <a:gd name="T70" fmla="*/ 189 w 2680"/>
                <a:gd name="T71" fmla="*/ 1343 h 2493"/>
                <a:gd name="T72" fmla="*/ 0 w 2680"/>
                <a:gd name="T73" fmla="*/ 1246 h 2493"/>
                <a:gd name="T74" fmla="*/ 189 w 2680"/>
                <a:gd name="T75" fmla="*/ 1150 h 2493"/>
                <a:gd name="T76" fmla="*/ 190 w 2680"/>
                <a:gd name="T77" fmla="*/ 1149 h 2493"/>
                <a:gd name="T78" fmla="*/ 2 w 2680"/>
                <a:gd name="T79" fmla="*/ 769 h 2493"/>
                <a:gd name="T80" fmla="*/ 2 w 2680"/>
                <a:gd name="T81" fmla="*/ 768 h 2493"/>
                <a:gd name="T82" fmla="*/ 191 w 2680"/>
                <a:gd name="T83" fmla="*/ 767 h 2493"/>
                <a:gd name="T84" fmla="*/ 479 w 2680"/>
                <a:gd name="T85" fmla="*/ 1054 h 2493"/>
                <a:gd name="T86" fmla="*/ 1204 w 2680"/>
                <a:gd name="T87" fmla="*/ 1055 h 2493"/>
                <a:gd name="T88" fmla="*/ 1206 w 2680"/>
                <a:gd name="T89" fmla="*/ 1053 h 2493"/>
                <a:gd name="T90" fmla="*/ 767 w 2680"/>
                <a:gd name="T91" fmla="*/ 1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80" h="2493">
                  <a:moveTo>
                    <a:pt x="769" y="0"/>
                  </a:moveTo>
                  <a:lnTo>
                    <a:pt x="957" y="0"/>
                  </a:lnTo>
                  <a:lnTo>
                    <a:pt x="958" y="1"/>
                  </a:lnTo>
                  <a:lnTo>
                    <a:pt x="1167" y="289"/>
                  </a:lnTo>
                  <a:lnTo>
                    <a:pt x="1389" y="289"/>
                  </a:lnTo>
                  <a:lnTo>
                    <a:pt x="1437" y="335"/>
                  </a:lnTo>
                  <a:lnTo>
                    <a:pt x="1437" y="431"/>
                  </a:lnTo>
                  <a:lnTo>
                    <a:pt x="1389" y="480"/>
                  </a:lnTo>
                  <a:lnTo>
                    <a:pt x="1306" y="480"/>
                  </a:lnTo>
                  <a:lnTo>
                    <a:pt x="1446" y="672"/>
                  </a:lnTo>
                  <a:lnTo>
                    <a:pt x="1676" y="672"/>
                  </a:lnTo>
                  <a:lnTo>
                    <a:pt x="1724" y="719"/>
                  </a:lnTo>
                  <a:lnTo>
                    <a:pt x="1724" y="815"/>
                  </a:lnTo>
                  <a:lnTo>
                    <a:pt x="1676" y="863"/>
                  </a:lnTo>
                  <a:lnTo>
                    <a:pt x="1585" y="863"/>
                  </a:lnTo>
                  <a:lnTo>
                    <a:pt x="1724" y="1054"/>
                  </a:lnTo>
                  <a:lnTo>
                    <a:pt x="1726" y="1055"/>
                  </a:lnTo>
                  <a:lnTo>
                    <a:pt x="2300" y="1055"/>
                  </a:lnTo>
                  <a:lnTo>
                    <a:pt x="2366" y="1058"/>
                  </a:lnTo>
                  <a:lnTo>
                    <a:pt x="2430" y="1070"/>
                  </a:lnTo>
                  <a:lnTo>
                    <a:pt x="2493" y="1089"/>
                  </a:lnTo>
                  <a:lnTo>
                    <a:pt x="2551" y="1114"/>
                  </a:lnTo>
                  <a:lnTo>
                    <a:pt x="2608" y="1147"/>
                  </a:lnTo>
                  <a:lnTo>
                    <a:pt x="2638" y="1168"/>
                  </a:lnTo>
                  <a:lnTo>
                    <a:pt x="2656" y="1184"/>
                  </a:lnTo>
                  <a:lnTo>
                    <a:pt x="2669" y="1202"/>
                  </a:lnTo>
                  <a:lnTo>
                    <a:pt x="2677" y="1224"/>
                  </a:lnTo>
                  <a:lnTo>
                    <a:pt x="2680" y="1245"/>
                  </a:lnTo>
                  <a:lnTo>
                    <a:pt x="2677" y="1269"/>
                  </a:lnTo>
                  <a:lnTo>
                    <a:pt x="2669" y="1290"/>
                  </a:lnTo>
                  <a:lnTo>
                    <a:pt x="2656" y="1309"/>
                  </a:lnTo>
                  <a:lnTo>
                    <a:pt x="2638" y="1325"/>
                  </a:lnTo>
                  <a:lnTo>
                    <a:pt x="2608" y="1345"/>
                  </a:lnTo>
                  <a:lnTo>
                    <a:pt x="2551" y="1379"/>
                  </a:lnTo>
                  <a:lnTo>
                    <a:pt x="2493" y="1404"/>
                  </a:lnTo>
                  <a:lnTo>
                    <a:pt x="2430" y="1423"/>
                  </a:lnTo>
                  <a:lnTo>
                    <a:pt x="2366" y="1435"/>
                  </a:lnTo>
                  <a:lnTo>
                    <a:pt x="2300" y="1437"/>
                  </a:lnTo>
                  <a:lnTo>
                    <a:pt x="1726" y="1437"/>
                  </a:lnTo>
                  <a:lnTo>
                    <a:pt x="1724" y="1439"/>
                  </a:lnTo>
                  <a:lnTo>
                    <a:pt x="1585" y="1630"/>
                  </a:lnTo>
                  <a:lnTo>
                    <a:pt x="1676" y="1630"/>
                  </a:lnTo>
                  <a:lnTo>
                    <a:pt x="1724" y="1678"/>
                  </a:lnTo>
                  <a:lnTo>
                    <a:pt x="1724" y="1774"/>
                  </a:lnTo>
                  <a:lnTo>
                    <a:pt x="1676" y="1821"/>
                  </a:lnTo>
                  <a:lnTo>
                    <a:pt x="1446" y="1821"/>
                  </a:lnTo>
                  <a:lnTo>
                    <a:pt x="1306" y="2013"/>
                  </a:lnTo>
                  <a:lnTo>
                    <a:pt x="1389" y="2013"/>
                  </a:lnTo>
                  <a:lnTo>
                    <a:pt x="1437" y="2061"/>
                  </a:lnTo>
                  <a:lnTo>
                    <a:pt x="1437" y="2157"/>
                  </a:lnTo>
                  <a:lnTo>
                    <a:pt x="1389" y="2204"/>
                  </a:lnTo>
                  <a:lnTo>
                    <a:pt x="1167" y="2204"/>
                  </a:lnTo>
                  <a:lnTo>
                    <a:pt x="958" y="2491"/>
                  </a:lnTo>
                  <a:lnTo>
                    <a:pt x="957" y="2493"/>
                  </a:lnTo>
                  <a:lnTo>
                    <a:pt x="769" y="2493"/>
                  </a:lnTo>
                  <a:lnTo>
                    <a:pt x="767" y="2491"/>
                  </a:lnTo>
                  <a:lnTo>
                    <a:pt x="767" y="2490"/>
                  </a:lnTo>
                  <a:lnTo>
                    <a:pt x="1206" y="1440"/>
                  </a:lnTo>
                  <a:lnTo>
                    <a:pt x="1206" y="1439"/>
                  </a:lnTo>
                  <a:lnTo>
                    <a:pt x="1204" y="1437"/>
                  </a:lnTo>
                  <a:lnTo>
                    <a:pt x="480" y="1437"/>
                  </a:lnTo>
                  <a:lnTo>
                    <a:pt x="479" y="1439"/>
                  </a:lnTo>
                  <a:lnTo>
                    <a:pt x="193" y="1725"/>
                  </a:lnTo>
                  <a:lnTo>
                    <a:pt x="191" y="1726"/>
                  </a:lnTo>
                  <a:lnTo>
                    <a:pt x="3" y="1726"/>
                  </a:lnTo>
                  <a:lnTo>
                    <a:pt x="2" y="1725"/>
                  </a:lnTo>
                  <a:lnTo>
                    <a:pt x="2" y="1725"/>
                  </a:lnTo>
                  <a:lnTo>
                    <a:pt x="2" y="1723"/>
                  </a:lnTo>
                  <a:lnTo>
                    <a:pt x="190" y="1345"/>
                  </a:lnTo>
                  <a:lnTo>
                    <a:pt x="190" y="1344"/>
                  </a:lnTo>
                  <a:lnTo>
                    <a:pt x="190" y="1343"/>
                  </a:lnTo>
                  <a:lnTo>
                    <a:pt x="189" y="1343"/>
                  </a:lnTo>
                  <a:lnTo>
                    <a:pt x="95" y="1343"/>
                  </a:lnTo>
                  <a:lnTo>
                    <a:pt x="0" y="1246"/>
                  </a:lnTo>
                  <a:lnTo>
                    <a:pt x="95" y="1150"/>
                  </a:lnTo>
                  <a:lnTo>
                    <a:pt x="189" y="1150"/>
                  </a:lnTo>
                  <a:lnTo>
                    <a:pt x="190" y="1150"/>
                  </a:lnTo>
                  <a:lnTo>
                    <a:pt x="190" y="1149"/>
                  </a:lnTo>
                  <a:lnTo>
                    <a:pt x="190" y="1147"/>
                  </a:lnTo>
                  <a:lnTo>
                    <a:pt x="2" y="769"/>
                  </a:lnTo>
                  <a:lnTo>
                    <a:pt x="2" y="768"/>
                  </a:lnTo>
                  <a:lnTo>
                    <a:pt x="2" y="768"/>
                  </a:lnTo>
                  <a:lnTo>
                    <a:pt x="3" y="767"/>
                  </a:lnTo>
                  <a:lnTo>
                    <a:pt x="191" y="767"/>
                  </a:lnTo>
                  <a:lnTo>
                    <a:pt x="193" y="768"/>
                  </a:lnTo>
                  <a:lnTo>
                    <a:pt x="479" y="1054"/>
                  </a:lnTo>
                  <a:lnTo>
                    <a:pt x="480" y="1055"/>
                  </a:lnTo>
                  <a:lnTo>
                    <a:pt x="1204" y="1055"/>
                  </a:lnTo>
                  <a:lnTo>
                    <a:pt x="1206" y="1054"/>
                  </a:lnTo>
                  <a:lnTo>
                    <a:pt x="1206" y="1053"/>
                  </a:lnTo>
                  <a:lnTo>
                    <a:pt x="767" y="3"/>
                  </a:lnTo>
                  <a:lnTo>
                    <a:pt x="767" y="1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375D796-114E-42AC-8021-DC1FCEFA05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57398" y="5555079"/>
              <a:ext cx="501549" cy="615219"/>
              <a:chOff x="1443038" y="2109788"/>
              <a:chExt cx="1239837" cy="1520825"/>
            </a:xfrm>
          </p:grpSpPr>
          <p:sp>
            <p:nvSpPr>
              <p:cNvPr id="64" name="Freeform 7">
                <a:extLst>
                  <a:ext uri="{FF2B5EF4-FFF2-40B4-BE49-F238E27FC236}">
                    <a16:creationId xmlns:a16="http://schemas.microsoft.com/office/drawing/2014/main" id="{374E27F5-DF4B-4970-AECD-1B419FD87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2788" y="2986088"/>
                <a:ext cx="203200" cy="644525"/>
              </a:xfrm>
              <a:custGeom>
                <a:avLst/>
                <a:gdLst>
                  <a:gd name="T0" fmla="*/ 79 w 382"/>
                  <a:gd name="T1" fmla="*/ 0 h 1217"/>
                  <a:gd name="T2" fmla="*/ 115 w 382"/>
                  <a:gd name="T3" fmla="*/ 10 h 1217"/>
                  <a:gd name="T4" fmla="*/ 152 w 382"/>
                  <a:gd name="T5" fmla="*/ 17 h 1217"/>
                  <a:gd name="T6" fmla="*/ 191 w 382"/>
                  <a:gd name="T7" fmla="*/ 18 h 1217"/>
                  <a:gd name="T8" fmla="*/ 230 w 382"/>
                  <a:gd name="T9" fmla="*/ 17 h 1217"/>
                  <a:gd name="T10" fmla="*/ 267 w 382"/>
                  <a:gd name="T11" fmla="*/ 10 h 1217"/>
                  <a:gd name="T12" fmla="*/ 303 w 382"/>
                  <a:gd name="T13" fmla="*/ 0 h 1217"/>
                  <a:gd name="T14" fmla="*/ 382 w 382"/>
                  <a:gd name="T15" fmla="*/ 1217 h 1217"/>
                  <a:gd name="T16" fmla="*/ 0 w 382"/>
                  <a:gd name="T17" fmla="*/ 1217 h 1217"/>
                  <a:gd name="T18" fmla="*/ 79 w 382"/>
                  <a:gd name="T19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2" h="1217">
                    <a:moveTo>
                      <a:pt x="79" y="0"/>
                    </a:moveTo>
                    <a:lnTo>
                      <a:pt x="115" y="10"/>
                    </a:lnTo>
                    <a:lnTo>
                      <a:pt x="152" y="17"/>
                    </a:lnTo>
                    <a:lnTo>
                      <a:pt x="191" y="18"/>
                    </a:lnTo>
                    <a:lnTo>
                      <a:pt x="230" y="17"/>
                    </a:lnTo>
                    <a:lnTo>
                      <a:pt x="267" y="10"/>
                    </a:lnTo>
                    <a:lnTo>
                      <a:pt x="303" y="0"/>
                    </a:lnTo>
                    <a:lnTo>
                      <a:pt x="382" y="1217"/>
                    </a:lnTo>
                    <a:lnTo>
                      <a:pt x="0" y="1217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8">
                <a:extLst>
                  <a:ext uri="{FF2B5EF4-FFF2-40B4-BE49-F238E27FC236}">
                    <a16:creationId xmlns:a16="http://schemas.microsoft.com/office/drawing/2014/main" id="{174B24DC-794F-493C-ABD2-541FE97D61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57388" y="2692401"/>
                <a:ext cx="254000" cy="254000"/>
              </a:xfrm>
              <a:custGeom>
                <a:avLst/>
                <a:gdLst>
                  <a:gd name="T0" fmla="*/ 206 w 478"/>
                  <a:gd name="T1" fmla="*/ 99 h 480"/>
                  <a:gd name="T2" fmla="*/ 149 w 478"/>
                  <a:gd name="T3" fmla="*/ 127 h 480"/>
                  <a:gd name="T4" fmla="*/ 109 w 478"/>
                  <a:gd name="T5" fmla="*/ 176 h 480"/>
                  <a:gd name="T6" fmla="*/ 95 w 478"/>
                  <a:gd name="T7" fmla="*/ 239 h 480"/>
                  <a:gd name="T8" fmla="*/ 109 w 478"/>
                  <a:gd name="T9" fmla="*/ 303 h 480"/>
                  <a:gd name="T10" fmla="*/ 149 w 478"/>
                  <a:gd name="T11" fmla="*/ 351 h 480"/>
                  <a:gd name="T12" fmla="*/ 206 w 478"/>
                  <a:gd name="T13" fmla="*/ 379 h 480"/>
                  <a:gd name="T14" fmla="*/ 272 w 478"/>
                  <a:gd name="T15" fmla="*/ 379 h 480"/>
                  <a:gd name="T16" fmla="*/ 329 w 478"/>
                  <a:gd name="T17" fmla="*/ 351 h 480"/>
                  <a:gd name="T18" fmla="*/ 369 w 478"/>
                  <a:gd name="T19" fmla="*/ 303 h 480"/>
                  <a:gd name="T20" fmla="*/ 383 w 478"/>
                  <a:gd name="T21" fmla="*/ 239 h 480"/>
                  <a:gd name="T22" fmla="*/ 369 w 478"/>
                  <a:gd name="T23" fmla="*/ 176 h 480"/>
                  <a:gd name="T24" fmla="*/ 329 w 478"/>
                  <a:gd name="T25" fmla="*/ 127 h 480"/>
                  <a:gd name="T26" fmla="*/ 272 w 478"/>
                  <a:gd name="T27" fmla="*/ 99 h 480"/>
                  <a:gd name="T28" fmla="*/ 239 w 478"/>
                  <a:gd name="T29" fmla="*/ 0 h 480"/>
                  <a:gd name="T30" fmla="*/ 323 w 478"/>
                  <a:gd name="T31" fmla="*/ 15 h 480"/>
                  <a:gd name="T32" fmla="*/ 393 w 478"/>
                  <a:gd name="T33" fmla="*/ 56 h 480"/>
                  <a:gd name="T34" fmla="*/ 446 w 478"/>
                  <a:gd name="T35" fmla="*/ 119 h 480"/>
                  <a:gd name="T36" fmla="*/ 474 w 478"/>
                  <a:gd name="T37" fmla="*/ 196 h 480"/>
                  <a:gd name="T38" fmla="*/ 474 w 478"/>
                  <a:gd name="T39" fmla="*/ 282 h 480"/>
                  <a:gd name="T40" fmla="*/ 446 w 478"/>
                  <a:gd name="T41" fmla="*/ 361 h 480"/>
                  <a:gd name="T42" fmla="*/ 393 w 478"/>
                  <a:gd name="T43" fmla="*/ 422 h 480"/>
                  <a:gd name="T44" fmla="*/ 323 w 478"/>
                  <a:gd name="T45" fmla="*/ 464 h 480"/>
                  <a:gd name="T46" fmla="*/ 239 w 478"/>
                  <a:gd name="T47" fmla="*/ 480 h 480"/>
                  <a:gd name="T48" fmla="*/ 155 w 478"/>
                  <a:gd name="T49" fmla="*/ 464 h 480"/>
                  <a:gd name="T50" fmla="*/ 85 w 478"/>
                  <a:gd name="T51" fmla="*/ 422 h 480"/>
                  <a:gd name="T52" fmla="*/ 32 w 478"/>
                  <a:gd name="T53" fmla="*/ 361 h 480"/>
                  <a:gd name="T54" fmla="*/ 4 w 478"/>
                  <a:gd name="T55" fmla="*/ 282 h 480"/>
                  <a:gd name="T56" fmla="*/ 4 w 478"/>
                  <a:gd name="T57" fmla="*/ 196 h 480"/>
                  <a:gd name="T58" fmla="*/ 32 w 478"/>
                  <a:gd name="T59" fmla="*/ 119 h 480"/>
                  <a:gd name="T60" fmla="*/ 85 w 478"/>
                  <a:gd name="T61" fmla="*/ 56 h 480"/>
                  <a:gd name="T62" fmla="*/ 155 w 478"/>
                  <a:gd name="T63" fmla="*/ 15 h 480"/>
                  <a:gd name="T64" fmla="*/ 239 w 478"/>
                  <a:gd name="T65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8" h="480">
                    <a:moveTo>
                      <a:pt x="239" y="96"/>
                    </a:moveTo>
                    <a:lnTo>
                      <a:pt x="206" y="99"/>
                    </a:lnTo>
                    <a:lnTo>
                      <a:pt x="176" y="111"/>
                    </a:lnTo>
                    <a:lnTo>
                      <a:pt x="149" y="127"/>
                    </a:lnTo>
                    <a:lnTo>
                      <a:pt x="127" y="150"/>
                    </a:lnTo>
                    <a:lnTo>
                      <a:pt x="109" y="176"/>
                    </a:lnTo>
                    <a:lnTo>
                      <a:pt x="99" y="207"/>
                    </a:lnTo>
                    <a:lnTo>
                      <a:pt x="95" y="239"/>
                    </a:lnTo>
                    <a:lnTo>
                      <a:pt x="99" y="273"/>
                    </a:lnTo>
                    <a:lnTo>
                      <a:pt x="109" y="303"/>
                    </a:lnTo>
                    <a:lnTo>
                      <a:pt x="127" y="330"/>
                    </a:lnTo>
                    <a:lnTo>
                      <a:pt x="149" y="351"/>
                    </a:lnTo>
                    <a:lnTo>
                      <a:pt x="176" y="369"/>
                    </a:lnTo>
                    <a:lnTo>
                      <a:pt x="206" y="379"/>
                    </a:lnTo>
                    <a:lnTo>
                      <a:pt x="239" y="383"/>
                    </a:lnTo>
                    <a:lnTo>
                      <a:pt x="272" y="379"/>
                    </a:lnTo>
                    <a:lnTo>
                      <a:pt x="302" y="369"/>
                    </a:lnTo>
                    <a:lnTo>
                      <a:pt x="329" y="351"/>
                    </a:lnTo>
                    <a:lnTo>
                      <a:pt x="351" y="330"/>
                    </a:lnTo>
                    <a:lnTo>
                      <a:pt x="369" y="303"/>
                    </a:lnTo>
                    <a:lnTo>
                      <a:pt x="379" y="273"/>
                    </a:lnTo>
                    <a:lnTo>
                      <a:pt x="383" y="239"/>
                    </a:lnTo>
                    <a:lnTo>
                      <a:pt x="379" y="207"/>
                    </a:lnTo>
                    <a:lnTo>
                      <a:pt x="369" y="176"/>
                    </a:lnTo>
                    <a:lnTo>
                      <a:pt x="351" y="150"/>
                    </a:lnTo>
                    <a:lnTo>
                      <a:pt x="329" y="127"/>
                    </a:lnTo>
                    <a:lnTo>
                      <a:pt x="302" y="111"/>
                    </a:lnTo>
                    <a:lnTo>
                      <a:pt x="272" y="99"/>
                    </a:lnTo>
                    <a:lnTo>
                      <a:pt x="239" y="96"/>
                    </a:lnTo>
                    <a:close/>
                    <a:moveTo>
                      <a:pt x="239" y="0"/>
                    </a:moveTo>
                    <a:lnTo>
                      <a:pt x="282" y="4"/>
                    </a:lnTo>
                    <a:lnTo>
                      <a:pt x="323" y="15"/>
                    </a:lnTo>
                    <a:lnTo>
                      <a:pt x="359" y="32"/>
                    </a:lnTo>
                    <a:lnTo>
                      <a:pt x="393" y="56"/>
                    </a:lnTo>
                    <a:lnTo>
                      <a:pt x="422" y="86"/>
                    </a:lnTo>
                    <a:lnTo>
                      <a:pt x="446" y="119"/>
                    </a:lnTo>
                    <a:lnTo>
                      <a:pt x="464" y="156"/>
                    </a:lnTo>
                    <a:lnTo>
                      <a:pt x="474" y="196"/>
                    </a:lnTo>
                    <a:lnTo>
                      <a:pt x="478" y="239"/>
                    </a:lnTo>
                    <a:lnTo>
                      <a:pt x="474" y="282"/>
                    </a:lnTo>
                    <a:lnTo>
                      <a:pt x="464" y="323"/>
                    </a:lnTo>
                    <a:lnTo>
                      <a:pt x="446" y="361"/>
                    </a:lnTo>
                    <a:lnTo>
                      <a:pt x="422" y="394"/>
                    </a:lnTo>
                    <a:lnTo>
                      <a:pt x="393" y="422"/>
                    </a:lnTo>
                    <a:lnTo>
                      <a:pt x="359" y="446"/>
                    </a:lnTo>
                    <a:lnTo>
                      <a:pt x="323" y="464"/>
                    </a:lnTo>
                    <a:lnTo>
                      <a:pt x="282" y="476"/>
                    </a:lnTo>
                    <a:lnTo>
                      <a:pt x="239" y="480"/>
                    </a:lnTo>
                    <a:lnTo>
                      <a:pt x="196" y="476"/>
                    </a:lnTo>
                    <a:lnTo>
                      <a:pt x="155" y="464"/>
                    </a:lnTo>
                    <a:lnTo>
                      <a:pt x="119" y="446"/>
                    </a:lnTo>
                    <a:lnTo>
                      <a:pt x="85" y="422"/>
                    </a:lnTo>
                    <a:lnTo>
                      <a:pt x="56" y="394"/>
                    </a:lnTo>
                    <a:lnTo>
                      <a:pt x="32" y="361"/>
                    </a:lnTo>
                    <a:lnTo>
                      <a:pt x="14" y="323"/>
                    </a:lnTo>
                    <a:lnTo>
                      <a:pt x="4" y="282"/>
                    </a:lnTo>
                    <a:lnTo>
                      <a:pt x="0" y="239"/>
                    </a:lnTo>
                    <a:lnTo>
                      <a:pt x="4" y="196"/>
                    </a:lnTo>
                    <a:lnTo>
                      <a:pt x="14" y="156"/>
                    </a:lnTo>
                    <a:lnTo>
                      <a:pt x="32" y="119"/>
                    </a:lnTo>
                    <a:lnTo>
                      <a:pt x="56" y="86"/>
                    </a:lnTo>
                    <a:lnTo>
                      <a:pt x="85" y="56"/>
                    </a:lnTo>
                    <a:lnTo>
                      <a:pt x="119" y="32"/>
                    </a:lnTo>
                    <a:lnTo>
                      <a:pt x="155" y="15"/>
                    </a:lnTo>
                    <a:lnTo>
                      <a:pt x="196" y="4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9">
                <a:extLst>
                  <a:ext uri="{FF2B5EF4-FFF2-40B4-BE49-F238E27FC236}">
                    <a16:creationId xmlns:a16="http://schemas.microsoft.com/office/drawing/2014/main" id="{F6C2245B-D2B0-4B02-A0DD-B3C371417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3038" y="2860676"/>
                <a:ext cx="487363" cy="301625"/>
              </a:xfrm>
              <a:custGeom>
                <a:avLst/>
                <a:gdLst>
                  <a:gd name="T0" fmla="*/ 885 w 921"/>
                  <a:gd name="T1" fmla="*/ 0 h 570"/>
                  <a:gd name="T2" fmla="*/ 900 w 921"/>
                  <a:gd name="T3" fmla="*/ 46 h 570"/>
                  <a:gd name="T4" fmla="*/ 921 w 921"/>
                  <a:gd name="T5" fmla="*/ 90 h 570"/>
                  <a:gd name="T6" fmla="*/ 795 w 921"/>
                  <a:gd name="T7" fmla="*/ 163 h 570"/>
                  <a:gd name="T8" fmla="*/ 817 w 921"/>
                  <a:gd name="T9" fmla="*/ 199 h 570"/>
                  <a:gd name="T10" fmla="*/ 829 w 921"/>
                  <a:gd name="T11" fmla="*/ 224 h 570"/>
                  <a:gd name="T12" fmla="*/ 833 w 921"/>
                  <a:gd name="T13" fmla="*/ 251 h 570"/>
                  <a:gd name="T14" fmla="*/ 831 w 921"/>
                  <a:gd name="T15" fmla="*/ 277 h 570"/>
                  <a:gd name="T16" fmla="*/ 825 w 921"/>
                  <a:gd name="T17" fmla="*/ 302 h 570"/>
                  <a:gd name="T18" fmla="*/ 813 w 921"/>
                  <a:gd name="T19" fmla="*/ 326 h 570"/>
                  <a:gd name="T20" fmla="*/ 797 w 921"/>
                  <a:gd name="T21" fmla="*/ 346 h 570"/>
                  <a:gd name="T22" fmla="*/ 775 w 921"/>
                  <a:gd name="T23" fmla="*/ 362 h 570"/>
                  <a:gd name="T24" fmla="*/ 750 w 921"/>
                  <a:gd name="T25" fmla="*/ 372 h 570"/>
                  <a:gd name="T26" fmla="*/ 141 w 921"/>
                  <a:gd name="T27" fmla="*/ 565 h 570"/>
                  <a:gd name="T28" fmla="*/ 113 w 921"/>
                  <a:gd name="T29" fmla="*/ 570 h 570"/>
                  <a:gd name="T30" fmla="*/ 86 w 921"/>
                  <a:gd name="T31" fmla="*/ 569 h 570"/>
                  <a:gd name="T32" fmla="*/ 60 w 921"/>
                  <a:gd name="T33" fmla="*/ 562 h 570"/>
                  <a:gd name="T34" fmla="*/ 38 w 921"/>
                  <a:gd name="T35" fmla="*/ 550 h 570"/>
                  <a:gd name="T36" fmla="*/ 18 w 921"/>
                  <a:gd name="T37" fmla="*/ 533 h 570"/>
                  <a:gd name="T38" fmla="*/ 0 w 921"/>
                  <a:gd name="T39" fmla="*/ 510 h 570"/>
                  <a:gd name="T40" fmla="*/ 374 w 921"/>
                  <a:gd name="T41" fmla="*/ 295 h 570"/>
                  <a:gd name="T42" fmla="*/ 885 w 921"/>
                  <a:gd name="T43" fmla="*/ 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1" h="570">
                    <a:moveTo>
                      <a:pt x="885" y="0"/>
                    </a:moveTo>
                    <a:lnTo>
                      <a:pt x="900" y="46"/>
                    </a:lnTo>
                    <a:lnTo>
                      <a:pt x="921" y="90"/>
                    </a:lnTo>
                    <a:lnTo>
                      <a:pt x="795" y="163"/>
                    </a:lnTo>
                    <a:lnTo>
                      <a:pt x="817" y="199"/>
                    </a:lnTo>
                    <a:lnTo>
                      <a:pt x="829" y="224"/>
                    </a:lnTo>
                    <a:lnTo>
                      <a:pt x="833" y="251"/>
                    </a:lnTo>
                    <a:lnTo>
                      <a:pt x="831" y="277"/>
                    </a:lnTo>
                    <a:lnTo>
                      <a:pt x="825" y="302"/>
                    </a:lnTo>
                    <a:lnTo>
                      <a:pt x="813" y="326"/>
                    </a:lnTo>
                    <a:lnTo>
                      <a:pt x="797" y="346"/>
                    </a:lnTo>
                    <a:lnTo>
                      <a:pt x="775" y="362"/>
                    </a:lnTo>
                    <a:lnTo>
                      <a:pt x="750" y="372"/>
                    </a:lnTo>
                    <a:lnTo>
                      <a:pt x="141" y="565"/>
                    </a:lnTo>
                    <a:lnTo>
                      <a:pt x="113" y="570"/>
                    </a:lnTo>
                    <a:lnTo>
                      <a:pt x="86" y="569"/>
                    </a:lnTo>
                    <a:lnTo>
                      <a:pt x="60" y="562"/>
                    </a:lnTo>
                    <a:lnTo>
                      <a:pt x="38" y="550"/>
                    </a:lnTo>
                    <a:lnTo>
                      <a:pt x="18" y="533"/>
                    </a:lnTo>
                    <a:lnTo>
                      <a:pt x="0" y="510"/>
                    </a:lnTo>
                    <a:lnTo>
                      <a:pt x="374" y="295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10">
                <a:extLst>
                  <a:ext uri="{FF2B5EF4-FFF2-40B4-BE49-F238E27FC236}">
                    <a16:creationId xmlns:a16="http://schemas.microsoft.com/office/drawing/2014/main" id="{422DF269-5C9B-402A-9B90-B61B941EE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6625" y="2894013"/>
                <a:ext cx="476250" cy="323850"/>
              </a:xfrm>
              <a:custGeom>
                <a:avLst/>
                <a:gdLst>
                  <a:gd name="T0" fmla="*/ 318 w 901"/>
                  <a:gd name="T1" fmla="*/ 0 h 612"/>
                  <a:gd name="T2" fmla="*/ 343 w 901"/>
                  <a:gd name="T3" fmla="*/ 5 h 612"/>
                  <a:gd name="T4" fmla="*/ 369 w 901"/>
                  <a:gd name="T5" fmla="*/ 15 h 612"/>
                  <a:gd name="T6" fmla="*/ 391 w 901"/>
                  <a:gd name="T7" fmla="*/ 32 h 612"/>
                  <a:gd name="T8" fmla="*/ 862 w 901"/>
                  <a:gd name="T9" fmla="*/ 464 h 612"/>
                  <a:gd name="T10" fmla="*/ 879 w 901"/>
                  <a:gd name="T11" fmla="*/ 484 h 612"/>
                  <a:gd name="T12" fmla="*/ 893 w 901"/>
                  <a:gd name="T13" fmla="*/ 508 h 612"/>
                  <a:gd name="T14" fmla="*/ 899 w 901"/>
                  <a:gd name="T15" fmla="*/ 533 h 612"/>
                  <a:gd name="T16" fmla="*/ 901 w 901"/>
                  <a:gd name="T17" fmla="*/ 560 h 612"/>
                  <a:gd name="T18" fmla="*/ 895 w 901"/>
                  <a:gd name="T19" fmla="*/ 586 h 612"/>
                  <a:gd name="T20" fmla="*/ 885 w 901"/>
                  <a:gd name="T21" fmla="*/ 612 h 612"/>
                  <a:gd name="T22" fmla="*/ 719 w 901"/>
                  <a:gd name="T23" fmla="*/ 516 h 612"/>
                  <a:gd name="T24" fmla="*/ 510 w 901"/>
                  <a:gd name="T25" fmla="*/ 395 h 612"/>
                  <a:gd name="T26" fmla="*/ 138 w 901"/>
                  <a:gd name="T27" fmla="*/ 180 h 612"/>
                  <a:gd name="T28" fmla="*/ 0 w 901"/>
                  <a:gd name="T29" fmla="*/ 102 h 612"/>
                  <a:gd name="T30" fmla="*/ 33 w 901"/>
                  <a:gd name="T31" fmla="*/ 66 h 612"/>
                  <a:gd name="T32" fmla="*/ 60 w 901"/>
                  <a:gd name="T33" fmla="*/ 25 h 612"/>
                  <a:gd name="T34" fmla="*/ 186 w 901"/>
                  <a:gd name="T35" fmla="*/ 98 h 612"/>
                  <a:gd name="T36" fmla="*/ 207 w 901"/>
                  <a:gd name="T37" fmla="*/ 60 h 612"/>
                  <a:gd name="T38" fmla="*/ 223 w 901"/>
                  <a:gd name="T39" fmla="*/ 37 h 612"/>
                  <a:gd name="T40" fmla="*/ 243 w 901"/>
                  <a:gd name="T41" fmla="*/ 20 h 612"/>
                  <a:gd name="T42" fmla="*/ 267 w 901"/>
                  <a:gd name="T43" fmla="*/ 8 h 612"/>
                  <a:gd name="T44" fmla="*/ 293 w 901"/>
                  <a:gd name="T45" fmla="*/ 1 h 612"/>
                  <a:gd name="T46" fmla="*/ 318 w 901"/>
                  <a:gd name="T47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01" h="612">
                    <a:moveTo>
                      <a:pt x="318" y="0"/>
                    </a:moveTo>
                    <a:lnTo>
                      <a:pt x="343" y="5"/>
                    </a:lnTo>
                    <a:lnTo>
                      <a:pt x="369" y="15"/>
                    </a:lnTo>
                    <a:lnTo>
                      <a:pt x="391" y="32"/>
                    </a:lnTo>
                    <a:lnTo>
                      <a:pt x="862" y="464"/>
                    </a:lnTo>
                    <a:lnTo>
                      <a:pt x="879" y="484"/>
                    </a:lnTo>
                    <a:lnTo>
                      <a:pt x="893" y="508"/>
                    </a:lnTo>
                    <a:lnTo>
                      <a:pt x="899" y="533"/>
                    </a:lnTo>
                    <a:lnTo>
                      <a:pt x="901" y="560"/>
                    </a:lnTo>
                    <a:lnTo>
                      <a:pt x="895" y="586"/>
                    </a:lnTo>
                    <a:lnTo>
                      <a:pt x="885" y="612"/>
                    </a:lnTo>
                    <a:lnTo>
                      <a:pt x="719" y="516"/>
                    </a:lnTo>
                    <a:lnTo>
                      <a:pt x="510" y="395"/>
                    </a:lnTo>
                    <a:lnTo>
                      <a:pt x="138" y="180"/>
                    </a:lnTo>
                    <a:lnTo>
                      <a:pt x="0" y="102"/>
                    </a:lnTo>
                    <a:lnTo>
                      <a:pt x="33" y="66"/>
                    </a:lnTo>
                    <a:lnTo>
                      <a:pt x="60" y="25"/>
                    </a:lnTo>
                    <a:lnTo>
                      <a:pt x="186" y="98"/>
                    </a:lnTo>
                    <a:lnTo>
                      <a:pt x="207" y="60"/>
                    </a:lnTo>
                    <a:lnTo>
                      <a:pt x="223" y="37"/>
                    </a:lnTo>
                    <a:lnTo>
                      <a:pt x="243" y="20"/>
                    </a:lnTo>
                    <a:lnTo>
                      <a:pt x="267" y="8"/>
                    </a:lnTo>
                    <a:lnTo>
                      <a:pt x="293" y="1"/>
                    </a:lnTo>
                    <a:lnTo>
                      <a:pt x="318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11">
                <a:extLst>
                  <a:ext uri="{FF2B5EF4-FFF2-40B4-BE49-F238E27FC236}">
                    <a16:creationId xmlns:a16="http://schemas.microsoft.com/office/drawing/2014/main" id="{7402FB62-E772-4CA9-AC91-9CDB9BEB9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8663" y="2109788"/>
                <a:ext cx="136525" cy="539750"/>
              </a:xfrm>
              <a:custGeom>
                <a:avLst/>
                <a:gdLst>
                  <a:gd name="T0" fmla="*/ 258 w 258"/>
                  <a:gd name="T1" fmla="*/ 0 h 1021"/>
                  <a:gd name="T2" fmla="*/ 258 w 258"/>
                  <a:gd name="T3" fmla="*/ 1021 h 1021"/>
                  <a:gd name="T4" fmla="*/ 211 w 258"/>
                  <a:gd name="T5" fmla="*/ 1010 h 1021"/>
                  <a:gd name="T6" fmla="*/ 162 w 258"/>
                  <a:gd name="T7" fmla="*/ 1006 h 1021"/>
                  <a:gd name="T8" fmla="*/ 162 w 258"/>
                  <a:gd name="T9" fmla="*/ 863 h 1021"/>
                  <a:gd name="T10" fmla="*/ 119 w 258"/>
                  <a:gd name="T11" fmla="*/ 863 h 1021"/>
                  <a:gd name="T12" fmla="*/ 91 w 258"/>
                  <a:gd name="T13" fmla="*/ 859 h 1021"/>
                  <a:gd name="T14" fmla="*/ 66 w 258"/>
                  <a:gd name="T15" fmla="*/ 850 h 1021"/>
                  <a:gd name="T16" fmla="*/ 44 w 258"/>
                  <a:gd name="T17" fmla="*/ 836 h 1021"/>
                  <a:gd name="T18" fmla="*/ 26 w 258"/>
                  <a:gd name="T19" fmla="*/ 818 h 1021"/>
                  <a:gd name="T20" fmla="*/ 12 w 258"/>
                  <a:gd name="T21" fmla="*/ 796 h 1021"/>
                  <a:gd name="T22" fmla="*/ 3 w 258"/>
                  <a:gd name="T23" fmla="*/ 771 h 1021"/>
                  <a:gd name="T24" fmla="*/ 0 w 258"/>
                  <a:gd name="T25" fmla="*/ 744 h 1021"/>
                  <a:gd name="T26" fmla="*/ 3 w 258"/>
                  <a:gd name="T27" fmla="*/ 717 h 1021"/>
                  <a:gd name="T28" fmla="*/ 141 w 258"/>
                  <a:gd name="T29" fmla="*/ 94 h 1021"/>
                  <a:gd name="T30" fmla="*/ 150 w 258"/>
                  <a:gd name="T31" fmla="*/ 68 h 1021"/>
                  <a:gd name="T32" fmla="*/ 165 w 258"/>
                  <a:gd name="T33" fmla="*/ 45 h 1021"/>
                  <a:gd name="T34" fmla="*/ 183 w 258"/>
                  <a:gd name="T35" fmla="*/ 27 h 1021"/>
                  <a:gd name="T36" fmla="*/ 205 w 258"/>
                  <a:gd name="T37" fmla="*/ 12 h 1021"/>
                  <a:gd name="T38" fmla="*/ 230 w 258"/>
                  <a:gd name="T39" fmla="*/ 3 h 1021"/>
                  <a:gd name="T40" fmla="*/ 258 w 258"/>
                  <a:gd name="T41" fmla="*/ 0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8" h="1021">
                    <a:moveTo>
                      <a:pt x="258" y="0"/>
                    </a:moveTo>
                    <a:lnTo>
                      <a:pt x="258" y="1021"/>
                    </a:lnTo>
                    <a:lnTo>
                      <a:pt x="211" y="1010"/>
                    </a:lnTo>
                    <a:lnTo>
                      <a:pt x="162" y="1006"/>
                    </a:lnTo>
                    <a:lnTo>
                      <a:pt x="162" y="863"/>
                    </a:lnTo>
                    <a:lnTo>
                      <a:pt x="119" y="863"/>
                    </a:lnTo>
                    <a:lnTo>
                      <a:pt x="91" y="859"/>
                    </a:lnTo>
                    <a:lnTo>
                      <a:pt x="66" y="850"/>
                    </a:lnTo>
                    <a:lnTo>
                      <a:pt x="44" y="836"/>
                    </a:lnTo>
                    <a:lnTo>
                      <a:pt x="26" y="818"/>
                    </a:lnTo>
                    <a:lnTo>
                      <a:pt x="12" y="796"/>
                    </a:lnTo>
                    <a:lnTo>
                      <a:pt x="3" y="771"/>
                    </a:lnTo>
                    <a:lnTo>
                      <a:pt x="0" y="744"/>
                    </a:lnTo>
                    <a:lnTo>
                      <a:pt x="3" y="717"/>
                    </a:lnTo>
                    <a:lnTo>
                      <a:pt x="141" y="94"/>
                    </a:lnTo>
                    <a:lnTo>
                      <a:pt x="150" y="68"/>
                    </a:lnTo>
                    <a:lnTo>
                      <a:pt x="165" y="45"/>
                    </a:lnTo>
                    <a:lnTo>
                      <a:pt x="183" y="27"/>
                    </a:lnTo>
                    <a:lnTo>
                      <a:pt x="205" y="12"/>
                    </a:lnTo>
                    <a:lnTo>
                      <a:pt x="230" y="3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8B62977D-74F3-4802-939F-8714F1D54083}"/>
                </a:ext>
              </a:extLst>
            </p:cNvPr>
            <p:cNvSpPr/>
            <p:nvPr/>
          </p:nvSpPr>
          <p:spPr>
            <a:xfrm>
              <a:off x="304800" y="4267200"/>
              <a:ext cx="3276600" cy="2176198"/>
            </a:xfrm>
            <a:prstGeom prst="roundRect">
              <a:avLst>
                <a:gd name="adj" fmla="val 12096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ounded Rectangle 147">
              <a:extLst>
                <a:ext uri="{FF2B5EF4-FFF2-40B4-BE49-F238E27FC236}">
                  <a16:creationId xmlns:a16="http://schemas.microsoft.com/office/drawing/2014/main" id="{B1D3F743-8561-4920-81E6-A3F7B391CCC8}"/>
                </a:ext>
              </a:extLst>
            </p:cNvPr>
            <p:cNvSpPr/>
            <p:nvPr/>
          </p:nvSpPr>
          <p:spPr>
            <a:xfrm>
              <a:off x="856247" y="4080091"/>
              <a:ext cx="2212044" cy="338888"/>
            </a:xfrm>
            <a:prstGeom prst="round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t"/>
            <a:lstStyle/>
            <a:p>
              <a:pPr algn="ctr"/>
              <a:r>
                <a:rPr lang="en-US"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Embedded Hardware 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F237456-0C29-4FA5-83F8-14CFBCCEBE82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1760845" y="3581400"/>
              <a:ext cx="1" cy="499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C224DB-0EC8-1F1B-9AEA-8DFCBCEFC6C9}"/>
              </a:ext>
            </a:extLst>
          </p:cNvPr>
          <p:cNvGrpSpPr/>
          <p:nvPr/>
        </p:nvGrpSpPr>
        <p:grpSpPr>
          <a:xfrm>
            <a:off x="6530928" y="1936981"/>
            <a:ext cx="5725830" cy="4528689"/>
            <a:chOff x="6530928" y="1936981"/>
            <a:chExt cx="5725830" cy="4528689"/>
          </a:xfrm>
        </p:grpSpPr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9A244EBE-ED66-45BC-80A1-F82FF6F91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665" y="4435800"/>
              <a:ext cx="632249" cy="820965"/>
            </a:xfrm>
            <a:custGeom>
              <a:avLst/>
              <a:gdLst>
                <a:gd name="T0" fmla="*/ 407 w 407"/>
                <a:gd name="T1" fmla="*/ 341 h 474"/>
                <a:gd name="T2" fmla="*/ 332 w 407"/>
                <a:gd name="T3" fmla="*/ 79 h 474"/>
                <a:gd name="T4" fmla="*/ 328 w 407"/>
                <a:gd name="T5" fmla="*/ 76 h 474"/>
                <a:gd name="T6" fmla="*/ 321 w 407"/>
                <a:gd name="T7" fmla="*/ 75 h 474"/>
                <a:gd name="T8" fmla="*/ 318 w 407"/>
                <a:gd name="T9" fmla="*/ 76 h 474"/>
                <a:gd name="T10" fmla="*/ 314 w 407"/>
                <a:gd name="T11" fmla="*/ 79 h 474"/>
                <a:gd name="T12" fmla="*/ 311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2 w 407"/>
                <a:gd name="T19" fmla="*/ 119 h 474"/>
                <a:gd name="T20" fmla="*/ 299 w 407"/>
                <a:gd name="T21" fmla="*/ 124 h 474"/>
                <a:gd name="T22" fmla="*/ 289 w 407"/>
                <a:gd name="T23" fmla="*/ 131 h 474"/>
                <a:gd name="T24" fmla="*/ 283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7 w 407"/>
                <a:gd name="T31" fmla="*/ 128 h 474"/>
                <a:gd name="T32" fmla="*/ 250 w 407"/>
                <a:gd name="T33" fmla="*/ 119 h 474"/>
                <a:gd name="T34" fmla="*/ 247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9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5 w 407"/>
                <a:gd name="T55" fmla="*/ 0 h 474"/>
                <a:gd name="T56" fmla="*/ 0 w 407"/>
                <a:gd name="T57" fmla="*/ 347 h 474"/>
                <a:gd name="T58" fmla="*/ 273 w 407"/>
                <a:gd name="T59" fmla="*/ 417 h 474"/>
                <a:gd name="T60" fmla="*/ 278 w 407"/>
                <a:gd name="T61" fmla="*/ 415 h 474"/>
                <a:gd name="T62" fmla="*/ 283 w 407"/>
                <a:gd name="T63" fmla="*/ 415 h 474"/>
                <a:gd name="T64" fmla="*/ 292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7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3 w 407"/>
                <a:gd name="T85" fmla="*/ 462 h 474"/>
                <a:gd name="T86" fmla="*/ 359 w 407"/>
                <a:gd name="T87" fmla="*/ 451 h 474"/>
                <a:gd name="T88" fmla="*/ 360 w 407"/>
                <a:gd name="T89" fmla="*/ 445 h 474"/>
                <a:gd name="T90" fmla="*/ 359 w 407"/>
                <a:gd name="T91" fmla="*/ 432 h 474"/>
                <a:gd name="T92" fmla="*/ 356 w 407"/>
                <a:gd name="T93" fmla="*/ 426 h 474"/>
                <a:gd name="T94" fmla="*/ 348 w 407"/>
                <a:gd name="T95" fmla="*/ 415 h 474"/>
                <a:gd name="T96" fmla="*/ 338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9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8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8" y="76"/>
                  </a:lnTo>
                  <a:lnTo>
                    <a:pt x="315" y="77"/>
                  </a:lnTo>
                  <a:lnTo>
                    <a:pt x="314" y="79"/>
                  </a:lnTo>
                  <a:lnTo>
                    <a:pt x="311" y="82"/>
                  </a:lnTo>
                  <a:lnTo>
                    <a:pt x="311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4" y="114"/>
                  </a:lnTo>
                  <a:lnTo>
                    <a:pt x="302" y="119"/>
                  </a:lnTo>
                  <a:lnTo>
                    <a:pt x="302" y="119"/>
                  </a:lnTo>
                  <a:lnTo>
                    <a:pt x="299" y="124"/>
                  </a:lnTo>
                  <a:lnTo>
                    <a:pt x="294" y="129"/>
                  </a:lnTo>
                  <a:lnTo>
                    <a:pt x="289" y="131"/>
                  </a:lnTo>
                  <a:lnTo>
                    <a:pt x="283" y="133"/>
                  </a:lnTo>
                  <a:lnTo>
                    <a:pt x="283" y="133"/>
                  </a:lnTo>
                  <a:lnTo>
                    <a:pt x="278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7" y="128"/>
                  </a:lnTo>
                  <a:lnTo>
                    <a:pt x="253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7" y="108"/>
                  </a:lnTo>
                  <a:lnTo>
                    <a:pt x="247" y="102"/>
                  </a:lnTo>
                  <a:lnTo>
                    <a:pt x="248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9" y="62"/>
                  </a:lnTo>
                  <a:lnTo>
                    <a:pt x="279" y="62"/>
                  </a:lnTo>
                  <a:lnTo>
                    <a:pt x="280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1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3" y="415"/>
                  </a:lnTo>
                  <a:lnTo>
                    <a:pt x="283" y="415"/>
                  </a:lnTo>
                  <a:lnTo>
                    <a:pt x="288" y="416"/>
                  </a:lnTo>
                  <a:lnTo>
                    <a:pt x="292" y="419"/>
                  </a:lnTo>
                  <a:lnTo>
                    <a:pt x="292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6" y="444"/>
                  </a:lnTo>
                  <a:lnTo>
                    <a:pt x="297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60" y="438"/>
                  </a:lnTo>
                  <a:lnTo>
                    <a:pt x="359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2" y="420"/>
                  </a:lnTo>
                  <a:lnTo>
                    <a:pt x="348" y="415"/>
                  </a:lnTo>
                  <a:lnTo>
                    <a:pt x="338" y="406"/>
                  </a:lnTo>
                  <a:lnTo>
                    <a:pt x="338" y="406"/>
                  </a:lnTo>
                  <a:lnTo>
                    <a:pt x="332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9" y="389"/>
                  </a:lnTo>
                  <a:lnTo>
                    <a:pt x="329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9" name="Rectangle 47">
              <a:extLst>
                <a:ext uri="{FF2B5EF4-FFF2-40B4-BE49-F238E27FC236}">
                  <a16:creationId xmlns:a16="http://schemas.microsoft.com/office/drawing/2014/main" id="{029668DC-59E7-4387-B8AC-A197C2855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5432" y="4715639"/>
              <a:ext cx="4733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/>
                <a:t>C/C++ DLL</a:t>
              </a:r>
            </a:p>
          </p:txBody>
        </p:sp>
        <p:sp>
          <p:nvSpPr>
            <p:cNvPr id="40" name="Rectangle 48">
              <a:extLst>
                <a:ext uri="{FF2B5EF4-FFF2-40B4-BE49-F238E27FC236}">
                  <a16:creationId xmlns:a16="http://schemas.microsoft.com/office/drawing/2014/main" id="{99ED67BB-EDCA-4BD9-82FE-CDF5FA5B8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9729" y="4773538"/>
              <a:ext cx="163506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FFFFFF"/>
                  </a:solidFill>
                </a:rPr>
                <a:t>++</a:t>
              </a:r>
              <a:endParaRPr lang="en-US" altLang="en-US" sz="1100"/>
            </a:p>
          </p:txBody>
        </p:sp>
        <p:sp>
          <p:nvSpPr>
            <p:cNvPr id="34" name="Freeform 52">
              <a:extLst>
                <a:ext uri="{FF2B5EF4-FFF2-40B4-BE49-F238E27FC236}">
                  <a16:creationId xmlns:a16="http://schemas.microsoft.com/office/drawing/2014/main" id="{17CA54DB-121E-4868-B390-14D152473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5466" y="4435800"/>
              <a:ext cx="630697" cy="820965"/>
            </a:xfrm>
            <a:custGeom>
              <a:avLst/>
              <a:gdLst>
                <a:gd name="T0" fmla="*/ 406 w 406"/>
                <a:gd name="T1" fmla="*/ 341 h 474"/>
                <a:gd name="T2" fmla="*/ 332 w 406"/>
                <a:gd name="T3" fmla="*/ 79 h 474"/>
                <a:gd name="T4" fmla="*/ 327 w 406"/>
                <a:gd name="T5" fmla="*/ 76 h 474"/>
                <a:gd name="T6" fmla="*/ 321 w 406"/>
                <a:gd name="T7" fmla="*/ 75 h 474"/>
                <a:gd name="T8" fmla="*/ 317 w 406"/>
                <a:gd name="T9" fmla="*/ 76 h 474"/>
                <a:gd name="T10" fmla="*/ 313 w 406"/>
                <a:gd name="T11" fmla="*/ 79 h 474"/>
                <a:gd name="T12" fmla="*/ 310 w 406"/>
                <a:gd name="T13" fmla="*/ 82 h 474"/>
                <a:gd name="T14" fmla="*/ 308 w 406"/>
                <a:gd name="T15" fmla="*/ 95 h 474"/>
                <a:gd name="T16" fmla="*/ 306 w 406"/>
                <a:gd name="T17" fmla="*/ 107 h 474"/>
                <a:gd name="T18" fmla="*/ 301 w 406"/>
                <a:gd name="T19" fmla="*/ 119 h 474"/>
                <a:gd name="T20" fmla="*/ 297 w 406"/>
                <a:gd name="T21" fmla="*/ 124 h 474"/>
                <a:gd name="T22" fmla="*/ 288 w 406"/>
                <a:gd name="T23" fmla="*/ 131 h 474"/>
                <a:gd name="T24" fmla="*/ 282 w 406"/>
                <a:gd name="T25" fmla="*/ 133 h 474"/>
                <a:gd name="T26" fmla="*/ 272 w 406"/>
                <a:gd name="T27" fmla="*/ 135 h 474"/>
                <a:gd name="T28" fmla="*/ 261 w 406"/>
                <a:gd name="T29" fmla="*/ 131 h 474"/>
                <a:gd name="T30" fmla="*/ 257 w 406"/>
                <a:gd name="T31" fmla="*/ 128 h 474"/>
                <a:gd name="T32" fmla="*/ 250 w 406"/>
                <a:gd name="T33" fmla="*/ 119 h 474"/>
                <a:gd name="T34" fmla="*/ 247 w 406"/>
                <a:gd name="T35" fmla="*/ 114 h 474"/>
                <a:gd name="T36" fmla="*/ 246 w 406"/>
                <a:gd name="T37" fmla="*/ 102 h 474"/>
                <a:gd name="T38" fmla="*/ 250 w 406"/>
                <a:gd name="T39" fmla="*/ 90 h 474"/>
                <a:gd name="T40" fmla="*/ 254 w 406"/>
                <a:gd name="T41" fmla="*/ 84 h 474"/>
                <a:gd name="T42" fmla="*/ 268 w 406"/>
                <a:gd name="T43" fmla="*/ 72 h 474"/>
                <a:gd name="T44" fmla="*/ 274 w 406"/>
                <a:gd name="T45" fmla="*/ 67 h 474"/>
                <a:gd name="T46" fmla="*/ 278 w 406"/>
                <a:gd name="T47" fmla="*/ 62 h 474"/>
                <a:gd name="T48" fmla="*/ 279 w 406"/>
                <a:gd name="T49" fmla="*/ 56 h 474"/>
                <a:gd name="T50" fmla="*/ 278 w 406"/>
                <a:gd name="T51" fmla="*/ 51 h 474"/>
                <a:gd name="T52" fmla="*/ 275 w 406"/>
                <a:gd name="T53" fmla="*/ 46 h 474"/>
                <a:gd name="T54" fmla="*/ 195 w 406"/>
                <a:gd name="T55" fmla="*/ 0 h 474"/>
                <a:gd name="T56" fmla="*/ 0 w 406"/>
                <a:gd name="T57" fmla="*/ 347 h 474"/>
                <a:gd name="T58" fmla="*/ 273 w 406"/>
                <a:gd name="T59" fmla="*/ 417 h 474"/>
                <a:gd name="T60" fmla="*/ 278 w 406"/>
                <a:gd name="T61" fmla="*/ 415 h 474"/>
                <a:gd name="T62" fmla="*/ 282 w 406"/>
                <a:gd name="T63" fmla="*/ 415 h 474"/>
                <a:gd name="T64" fmla="*/ 290 w 406"/>
                <a:gd name="T65" fmla="*/ 419 h 474"/>
                <a:gd name="T66" fmla="*/ 292 w 406"/>
                <a:gd name="T67" fmla="*/ 425 h 474"/>
                <a:gd name="T68" fmla="*/ 293 w 406"/>
                <a:gd name="T69" fmla="*/ 432 h 474"/>
                <a:gd name="T70" fmla="*/ 297 w 406"/>
                <a:gd name="T71" fmla="*/ 451 h 474"/>
                <a:gd name="T72" fmla="*/ 300 w 406"/>
                <a:gd name="T73" fmla="*/ 458 h 474"/>
                <a:gd name="T74" fmla="*/ 309 w 406"/>
                <a:gd name="T75" fmla="*/ 467 h 474"/>
                <a:gd name="T76" fmla="*/ 321 w 406"/>
                <a:gd name="T77" fmla="*/ 473 h 474"/>
                <a:gd name="T78" fmla="*/ 329 w 406"/>
                <a:gd name="T79" fmla="*/ 474 h 474"/>
                <a:gd name="T80" fmla="*/ 337 w 406"/>
                <a:gd name="T81" fmla="*/ 473 h 474"/>
                <a:gd name="T82" fmla="*/ 344 w 406"/>
                <a:gd name="T83" fmla="*/ 469 h 474"/>
                <a:gd name="T84" fmla="*/ 353 w 406"/>
                <a:gd name="T85" fmla="*/ 462 h 474"/>
                <a:gd name="T86" fmla="*/ 359 w 406"/>
                <a:gd name="T87" fmla="*/ 451 h 474"/>
                <a:gd name="T88" fmla="*/ 360 w 406"/>
                <a:gd name="T89" fmla="*/ 445 h 474"/>
                <a:gd name="T90" fmla="*/ 358 w 406"/>
                <a:gd name="T91" fmla="*/ 432 h 474"/>
                <a:gd name="T92" fmla="*/ 356 w 406"/>
                <a:gd name="T93" fmla="*/ 426 h 474"/>
                <a:gd name="T94" fmla="*/ 346 w 406"/>
                <a:gd name="T95" fmla="*/ 415 h 474"/>
                <a:gd name="T96" fmla="*/ 337 w 406"/>
                <a:gd name="T97" fmla="*/ 406 h 474"/>
                <a:gd name="T98" fmla="*/ 328 w 406"/>
                <a:gd name="T99" fmla="*/ 398 h 474"/>
                <a:gd name="T100" fmla="*/ 327 w 406"/>
                <a:gd name="T101" fmla="*/ 394 h 474"/>
                <a:gd name="T102" fmla="*/ 328 w 406"/>
                <a:gd name="T103" fmla="*/ 389 h 474"/>
                <a:gd name="T104" fmla="*/ 335 w 406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6" h="474">
                  <a:moveTo>
                    <a:pt x="335" y="382"/>
                  </a:moveTo>
                  <a:lnTo>
                    <a:pt x="406" y="341"/>
                  </a:lnTo>
                  <a:lnTo>
                    <a:pt x="406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7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76"/>
                  </a:lnTo>
                  <a:lnTo>
                    <a:pt x="315" y="77"/>
                  </a:lnTo>
                  <a:lnTo>
                    <a:pt x="313" y="79"/>
                  </a:lnTo>
                  <a:lnTo>
                    <a:pt x="310" y="82"/>
                  </a:lnTo>
                  <a:lnTo>
                    <a:pt x="310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6" y="107"/>
                  </a:lnTo>
                  <a:lnTo>
                    <a:pt x="304" y="114"/>
                  </a:lnTo>
                  <a:lnTo>
                    <a:pt x="301" y="119"/>
                  </a:lnTo>
                  <a:lnTo>
                    <a:pt x="301" y="119"/>
                  </a:lnTo>
                  <a:lnTo>
                    <a:pt x="297" y="124"/>
                  </a:lnTo>
                  <a:lnTo>
                    <a:pt x="293" y="129"/>
                  </a:lnTo>
                  <a:lnTo>
                    <a:pt x="288" y="131"/>
                  </a:lnTo>
                  <a:lnTo>
                    <a:pt x="282" y="133"/>
                  </a:lnTo>
                  <a:lnTo>
                    <a:pt x="282" y="133"/>
                  </a:lnTo>
                  <a:lnTo>
                    <a:pt x="276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7" y="128"/>
                  </a:lnTo>
                  <a:lnTo>
                    <a:pt x="252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6" y="108"/>
                  </a:lnTo>
                  <a:lnTo>
                    <a:pt x="246" y="102"/>
                  </a:lnTo>
                  <a:lnTo>
                    <a:pt x="247" y="96"/>
                  </a:lnTo>
                  <a:lnTo>
                    <a:pt x="250" y="90"/>
                  </a:lnTo>
                  <a:lnTo>
                    <a:pt x="250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8" y="62"/>
                  </a:lnTo>
                  <a:lnTo>
                    <a:pt x="278" y="62"/>
                  </a:lnTo>
                  <a:lnTo>
                    <a:pt x="279" y="60"/>
                  </a:lnTo>
                  <a:lnTo>
                    <a:pt x="279" y="56"/>
                  </a:lnTo>
                  <a:lnTo>
                    <a:pt x="279" y="54"/>
                  </a:lnTo>
                  <a:lnTo>
                    <a:pt x="278" y="51"/>
                  </a:lnTo>
                  <a:lnTo>
                    <a:pt x="278" y="51"/>
                  </a:lnTo>
                  <a:lnTo>
                    <a:pt x="275" y="46"/>
                  </a:lnTo>
                  <a:lnTo>
                    <a:pt x="269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6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2" y="415"/>
                  </a:lnTo>
                  <a:lnTo>
                    <a:pt x="282" y="415"/>
                  </a:lnTo>
                  <a:lnTo>
                    <a:pt x="287" y="416"/>
                  </a:lnTo>
                  <a:lnTo>
                    <a:pt x="290" y="419"/>
                  </a:lnTo>
                  <a:lnTo>
                    <a:pt x="290" y="419"/>
                  </a:lnTo>
                  <a:lnTo>
                    <a:pt x="292" y="425"/>
                  </a:lnTo>
                  <a:lnTo>
                    <a:pt x="293" y="432"/>
                  </a:lnTo>
                  <a:lnTo>
                    <a:pt x="293" y="432"/>
                  </a:lnTo>
                  <a:lnTo>
                    <a:pt x="295" y="444"/>
                  </a:lnTo>
                  <a:lnTo>
                    <a:pt x="297" y="451"/>
                  </a:lnTo>
                  <a:lnTo>
                    <a:pt x="300" y="458"/>
                  </a:lnTo>
                  <a:lnTo>
                    <a:pt x="300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4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49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59" y="438"/>
                  </a:lnTo>
                  <a:lnTo>
                    <a:pt x="358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1" y="420"/>
                  </a:lnTo>
                  <a:lnTo>
                    <a:pt x="346" y="415"/>
                  </a:lnTo>
                  <a:lnTo>
                    <a:pt x="337" y="406"/>
                  </a:lnTo>
                  <a:lnTo>
                    <a:pt x="337" y="406"/>
                  </a:lnTo>
                  <a:lnTo>
                    <a:pt x="331" y="402"/>
                  </a:lnTo>
                  <a:lnTo>
                    <a:pt x="328" y="398"/>
                  </a:lnTo>
                  <a:lnTo>
                    <a:pt x="328" y="398"/>
                  </a:lnTo>
                  <a:lnTo>
                    <a:pt x="327" y="394"/>
                  </a:lnTo>
                  <a:lnTo>
                    <a:pt x="328" y="389"/>
                  </a:lnTo>
                  <a:lnTo>
                    <a:pt x="328" y="389"/>
                  </a:lnTo>
                  <a:lnTo>
                    <a:pt x="331" y="385"/>
                  </a:lnTo>
                  <a:lnTo>
                    <a:pt x="335" y="382"/>
                  </a:lnTo>
                  <a:lnTo>
                    <a:pt x="335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5" name="Rectangle 53">
              <a:extLst>
                <a:ext uri="{FF2B5EF4-FFF2-40B4-BE49-F238E27FC236}">
                  <a16:creationId xmlns:a16="http://schemas.microsoft.com/office/drawing/2014/main" id="{05EC34E8-E071-49F8-B314-2E1D14429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0662" y="4697901"/>
              <a:ext cx="47280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/>
                <a:t>Java JAR</a:t>
              </a:r>
            </a:p>
          </p:txBody>
        </p:sp>
        <p:sp>
          <p:nvSpPr>
            <p:cNvPr id="30" name="Freeform 56">
              <a:extLst>
                <a:ext uri="{FF2B5EF4-FFF2-40B4-BE49-F238E27FC236}">
                  <a16:creationId xmlns:a16="http://schemas.microsoft.com/office/drawing/2014/main" id="{47393C55-A0B8-455F-88B1-B0B7F1CC5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1717" y="4435800"/>
              <a:ext cx="632251" cy="820965"/>
            </a:xfrm>
            <a:custGeom>
              <a:avLst/>
              <a:gdLst>
                <a:gd name="T0" fmla="*/ 407 w 407"/>
                <a:gd name="T1" fmla="*/ 341 h 474"/>
                <a:gd name="T2" fmla="*/ 332 w 407"/>
                <a:gd name="T3" fmla="*/ 79 h 474"/>
                <a:gd name="T4" fmla="*/ 328 w 407"/>
                <a:gd name="T5" fmla="*/ 76 h 474"/>
                <a:gd name="T6" fmla="*/ 322 w 407"/>
                <a:gd name="T7" fmla="*/ 75 h 474"/>
                <a:gd name="T8" fmla="*/ 318 w 407"/>
                <a:gd name="T9" fmla="*/ 76 h 474"/>
                <a:gd name="T10" fmla="*/ 314 w 407"/>
                <a:gd name="T11" fmla="*/ 79 h 474"/>
                <a:gd name="T12" fmla="*/ 311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2 w 407"/>
                <a:gd name="T19" fmla="*/ 119 h 474"/>
                <a:gd name="T20" fmla="*/ 298 w 407"/>
                <a:gd name="T21" fmla="*/ 124 h 474"/>
                <a:gd name="T22" fmla="*/ 289 w 407"/>
                <a:gd name="T23" fmla="*/ 131 h 474"/>
                <a:gd name="T24" fmla="*/ 283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6 w 407"/>
                <a:gd name="T31" fmla="*/ 128 h 474"/>
                <a:gd name="T32" fmla="*/ 249 w 407"/>
                <a:gd name="T33" fmla="*/ 119 h 474"/>
                <a:gd name="T34" fmla="*/ 248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9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4 w 407"/>
                <a:gd name="T55" fmla="*/ 0 h 474"/>
                <a:gd name="T56" fmla="*/ 0 w 407"/>
                <a:gd name="T57" fmla="*/ 347 h 474"/>
                <a:gd name="T58" fmla="*/ 274 w 407"/>
                <a:gd name="T59" fmla="*/ 417 h 474"/>
                <a:gd name="T60" fmla="*/ 277 w 407"/>
                <a:gd name="T61" fmla="*/ 415 h 474"/>
                <a:gd name="T62" fmla="*/ 283 w 407"/>
                <a:gd name="T63" fmla="*/ 415 h 474"/>
                <a:gd name="T64" fmla="*/ 291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7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3 w 407"/>
                <a:gd name="T85" fmla="*/ 462 h 474"/>
                <a:gd name="T86" fmla="*/ 359 w 407"/>
                <a:gd name="T87" fmla="*/ 451 h 474"/>
                <a:gd name="T88" fmla="*/ 360 w 407"/>
                <a:gd name="T89" fmla="*/ 445 h 474"/>
                <a:gd name="T90" fmla="*/ 359 w 407"/>
                <a:gd name="T91" fmla="*/ 432 h 474"/>
                <a:gd name="T92" fmla="*/ 357 w 407"/>
                <a:gd name="T93" fmla="*/ 426 h 474"/>
                <a:gd name="T94" fmla="*/ 347 w 407"/>
                <a:gd name="T95" fmla="*/ 415 h 474"/>
                <a:gd name="T96" fmla="*/ 338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9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8" y="76"/>
                  </a:lnTo>
                  <a:lnTo>
                    <a:pt x="323" y="75"/>
                  </a:lnTo>
                  <a:lnTo>
                    <a:pt x="322" y="75"/>
                  </a:lnTo>
                  <a:lnTo>
                    <a:pt x="322" y="75"/>
                  </a:lnTo>
                  <a:lnTo>
                    <a:pt x="318" y="76"/>
                  </a:lnTo>
                  <a:lnTo>
                    <a:pt x="316" y="77"/>
                  </a:lnTo>
                  <a:lnTo>
                    <a:pt x="314" y="79"/>
                  </a:lnTo>
                  <a:lnTo>
                    <a:pt x="311" y="82"/>
                  </a:lnTo>
                  <a:lnTo>
                    <a:pt x="311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4" y="114"/>
                  </a:lnTo>
                  <a:lnTo>
                    <a:pt x="302" y="119"/>
                  </a:lnTo>
                  <a:lnTo>
                    <a:pt x="302" y="119"/>
                  </a:lnTo>
                  <a:lnTo>
                    <a:pt x="298" y="124"/>
                  </a:lnTo>
                  <a:lnTo>
                    <a:pt x="294" y="129"/>
                  </a:lnTo>
                  <a:lnTo>
                    <a:pt x="289" y="131"/>
                  </a:lnTo>
                  <a:lnTo>
                    <a:pt x="283" y="133"/>
                  </a:lnTo>
                  <a:lnTo>
                    <a:pt x="283" y="133"/>
                  </a:lnTo>
                  <a:lnTo>
                    <a:pt x="277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6" y="128"/>
                  </a:lnTo>
                  <a:lnTo>
                    <a:pt x="253" y="124"/>
                  </a:lnTo>
                  <a:lnTo>
                    <a:pt x="249" y="119"/>
                  </a:lnTo>
                  <a:lnTo>
                    <a:pt x="248" y="114"/>
                  </a:lnTo>
                  <a:lnTo>
                    <a:pt x="248" y="114"/>
                  </a:lnTo>
                  <a:lnTo>
                    <a:pt x="247" y="108"/>
                  </a:lnTo>
                  <a:lnTo>
                    <a:pt x="247" y="102"/>
                  </a:lnTo>
                  <a:lnTo>
                    <a:pt x="248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9" y="62"/>
                  </a:lnTo>
                  <a:lnTo>
                    <a:pt x="279" y="62"/>
                  </a:lnTo>
                  <a:lnTo>
                    <a:pt x="280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0" y="42"/>
                  </a:lnTo>
                  <a:lnTo>
                    <a:pt x="194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4" y="417"/>
                  </a:lnTo>
                  <a:lnTo>
                    <a:pt x="274" y="417"/>
                  </a:lnTo>
                  <a:lnTo>
                    <a:pt x="277" y="415"/>
                  </a:lnTo>
                  <a:lnTo>
                    <a:pt x="283" y="415"/>
                  </a:lnTo>
                  <a:lnTo>
                    <a:pt x="283" y="415"/>
                  </a:lnTo>
                  <a:lnTo>
                    <a:pt x="288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6" y="444"/>
                  </a:lnTo>
                  <a:lnTo>
                    <a:pt x="297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60" y="438"/>
                  </a:lnTo>
                  <a:lnTo>
                    <a:pt x="359" y="432"/>
                  </a:lnTo>
                  <a:lnTo>
                    <a:pt x="357" y="426"/>
                  </a:lnTo>
                  <a:lnTo>
                    <a:pt x="357" y="426"/>
                  </a:lnTo>
                  <a:lnTo>
                    <a:pt x="352" y="420"/>
                  </a:lnTo>
                  <a:lnTo>
                    <a:pt x="347" y="415"/>
                  </a:lnTo>
                  <a:lnTo>
                    <a:pt x="338" y="406"/>
                  </a:lnTo>
                  <a:lnTo>
                    <a:pt x="338" y="406"/>
                  </a:lnTo>
                  <a:lnTo>
                    <a:pt x="332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9" y="389"/>
                  </a:lnTo>
                  <a:lnTo>
                    <a:pt x="329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1" name="Rectangle 57">
              <a:extLst>
                <a:ext uri="{FF2B5EF4-FFF2-40B4-BE49-F238E27FC236}">
                  <a16:creationId xmlns:a16="http://schemas.microsoft.com/office/drawing/2014/main" id="{A07E28CA-CBE3-42BF-8CAB-C31D262B0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5591" y="4723337"/>
              <a:ext cx="44711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/>
                <a:t>.NET DLL</a:t>
              </a:r>
            </a:p>
          </p:txBody>
        </p:sp>
        <p:sp>
          <p:nvSpPr>
            <p:cNvPr id="26" name="Rectangle 40">
              <a:extLst>
                <a:ext uri="{FF2B5EF4-FFF2-40B4-BE49-F238E27FC236}">
                  <a16:creationId xmlns:a16="http://schemas.microsoft.com/office/drawing/2014/main" id="{5ED436BA-13A8-4E4C-BBCC-45B4AFF19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7333" y="4674818"/>
              <a:ext cx="70119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ts val="977"/>
                </a:lnSpc>
              </a:pPr>
              <a:r>
                <a:rPr lang="en-US" altLang="en-US" sz="1100">
                  <a:solidFill>
                    <a:srgbClr val="FFFFFF"/>
                  </a:solidFill>
                </a:rPr>
                <a:t>MATLAB</a:t>
              </a:r>
            </a:p>
            <a:p>
              <a:pPr algn="ctr">
                <a:lnSpc>
                  <a:spcPts val="977"/>
                </a:lnSpc>
              </a:pPr>
              <a:r>
                <a:rPr lang="en-US" altLang="en-US" sz="1100">
                  <a:solidFill>
                    <a:srgbClr val="FFFFFF"/>
                  </a:solidFill>
                </a:rPr>
                <a:t>Production</a:t>
              </a:r>
            </a:p>
            <a:p>
              <a:pPr algn="ctr">
                <a:lnSpc>
                  <a:spcPts val="977"/>
                </a:lnSpc>
              </a:pPr>
              <a:r>
                <a:rPr lang="en-US" altLang="en-US" sz="1100">
                  <a:solidFill>
                    <a:srgbClr val="FFFFFF"/>
                  </a:solidFill>
                </a:rPr>
                <a:t>Server</a:t>
              </a:r>
              <a:endParaRPr lang="en-US" altLang="en-US" sz="1100"/>
            </a:p>
          </p:txBody>
        </p:sp>
        <p:sp>
          <p:nvSpPr>
            <p:cNvPr id="18" name="Freeform 56">
              <a:extLst>
                <a:ext uri="{FF2B5EF4-FFF2-40B4-BE49-F238E27FC236}">
                  <a16:creationId xmlns:a16="http://schemas.microsoft.com/office/drawing/2014/main" id="{4194A9F9-BD18-4A4A-9900-4A5EE2822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3266" y="4425973"/>
              <a:ext cx="632251" cy="820965"/>
            </a:xfrm>
            <a:custGeom>
              <a:avLst/>
              <a:gdLst>
                <a:gd name="T0" fmla="*/ 407 w 407"/>
                <a:gd name="T1" fmla="*/ 341 h 474"/>
                <a:gd name="T2" fmla="*/ 332 w 407"/>
                <a:gd name="T3" fmla="*/ 79 h 474"/>
                <a:gd name="T4" fmla="*/ 328 w 407"/>
                <a:gd name="T5" fmla="*/ 76 h 474"/>
                <a:gd name="T6" fmla="*/ 322 w 407"/>
                <a:gd name="T7" fmla="*/ 75 h 474"/>
                <a:gd name="T8" fmla="*/ 318 w 407"/>
                <a:gd name="T9" fmla="*/ 76 h 474"/>
                <a:gd name="T10" fmla="*/ 314 w 407"/>
                <a:gd name="T11" fmla="*/ 79 h 474"/>
                <a:gd name="T12" fmla="*/ 311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2 w 407"/>
                <a:gd name="T19" fmla="*/ 119 h 474"/>
                <a:gd name="T20" fmla="*/ 298 w 407"/>
                <a:gd name="T21" fmla="*/ 124 h 474"/>
                <a:gd name="T22" fmla="*/ 289 w 407"/>
                <a:gd name="T23" fmla="*/ 131 h 474"/>
                <a:gd name="T24" fmla="*/ 283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6 w 407"/>
                <a:gd name="T31" fmla="*/ 128 h 474"/>
                <a:gd name="T32" fmla="*/ 249 w 407"/>
                <a:gd name="T33" fmla="*/ 119 h 474"/>
                <a:gd name="T34" fmla="*/ 248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9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4 w 407"/>
                <a:gd name="T55" fmla="*/ 0 h 474"/>
                <a:gd name="T56" fmla="*/ 0 w 407"/>
                <a:gd name="T57" fmla="*/ 347 h 474"/>
                <a:gd name="T58" fmla="*/ 274 w 407"/>
                <a:gd name="T59" fmla="*/ 417 h 474"/>
                <a:gd name="T60" fmla="*/ 277 w 407"/>
                <a:gd name="T61" fmla="*/ 415 h 474"/>
                <a:gd name="T62" fmla="*/ 283 w 407"/>
                <a:gd name="T63" fmla="*/ 415 h 474"/>
                <a:gd name="T64" fmla="*/ 291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7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3 w 407"/>
                <a:gd name="T85" fmla="*/ 462 h 474"/>
                <a:gd name="T86" fmla="*/ 359 w 407"/>
                <a:gd name="T87" fmla="*/ 451 h 474"/>
                <a:gd name="T88" fmla="*/ 360 w 407"/>
                <a:gd name="T89" fmla="*/ 445 h 474"/>
                <a:gd name="T90" fmla="*/ 359 w 407"/>
                <a:gd name="T91" fmla="*/ 432 h 474"/>
                <a:gd name="T92" fmla="*/ 357 w 407"/>
                <a:gd name="T93" fmla="*/ 426 h 474"/>
                <a:gd name="T94" fmla="*/ 347 w 407"/>
                <a:gd name="T95" fmla="*/ 415 h 474"/>
                <a:gd name="T96" fmla="*/ 338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9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8" y="76"/>
                  </a:lnTo>
                  <a:lnTo>
                    <a:pt x="323" y="75"/>
                  </a:lnTo>
                  <a:lnTo>
                    <a:pt x="322" y="75"/>
                  </a:lnTo>
                  <a:lnTo>
                    <a:pt x="322" y="75"/>
                  </a:lnTo>
                  <a:lnTo>
                    <a:pt x="318" y="76"/>
                  </a:lnTo>
                  <a:lnTo>
                    <a:pt x="316" y="77"/>
                  </a:lnTo>
                  <a:lnTo>
                    <a:pt x="314" y="79"/>
                  </a:lnTo>
                  <a:lnTo>
                    <a:pt x="311" y="82"/>
                  </a:lnTo>
                  <a:lnTo>
                    <a:pt x="311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4" y="114"/>
                  </a:lnTo>
                  <a:lnTo>
                    <a:pt x="302" y="119"/>
                  </a:lnTo>
                  <a:lnTo>
                    <a:pt x="302" y="119"/>
                  </a:lnTo>
                  <a:lnTo>
                    <a:pt x="298" y="124"/>
                  </a:lnTo>
                  <a:lnTo>
                    <a:pt x="294" y="129"/>
                  </a:lnTo>
                  <a:lnTo>
                    <a:pt x="289" y="131"/>
                  </a:lnTo>
                  <a:lnTo>
                    <a:pt x="283" y="133"/>
                  </a:lnTo>
                  <a:lnTo>
                    <a:pt x="283" y="133"/>
                  </a:lnTo>
                  <a:lnTo>
                    <a:pt x="277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6" y="128"/>
                  </a:lnTo>
                  <a:lnTo>
                    <a:pt x="253" y="124"/>
                  </a:lnTo>
                  <a:lnTo>
                    <a:pt x="249" y="119"/>
                  </a:lnTo>
                  <a:lnTo>
                    <a:pt x="248" y="114"/>
                  </a:lnTo>
                  <a:lnTo>
                    <a:pt x="248" y="114"/>
                  </a:lnTo>
                  <a:lnTo>
                    <a:pt x="247" y="108"/>
                  </a:lnTo>
                  <a:lnTo>
                    <a:pt x="247" y="102"/>
                  </a:lnTo>
                  <a:lnTo>
                    <a:pt x="248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9" y="62"/>
                  </a:lnTo>
                  <a:lnTo>
                    <a:pt x="279" y="62"/>
                  </a:lnTo>
                  <a:lnTo>
                    <a:pt x="280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0" y="42"/>
                  </a:lnTo>
                  <a:lnTo>
                    <a:pt x="194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4" y="417"/>
                  </a:lnTo>
                  <a:lnTo>
                    <a:pt x="274" y="417"/>
                  </a:lnTo>
                  <a:lnTo>
                    <a:pt x="277" y="415"/>
                  </a:lnTo>
                  <a:lnTo>
                    <a:pt x="283" y="415"/>
                  </a:lnTo>
                  <a:lnTo>
                    <a:pt x="283" y="415"/>
                  </a:lnTo>
                  <a:lnTo>
                    <a:pt x="288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6" y="444"/>
                  </a:lnTo>
                  <a:lnTo>
                    <a:pt x="297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60" y="438"/>
                  </a:lnTo>
                  <a:lnTo>
                    <a:pt x="359" y="432"/>
                  </a:lnTo>
                  <a:lnTo>
                    <a:pt x="357" y="426"/>
                  </a:lnTo>
                  <a:lnTo>
                    <a:pt x="357" y="426"/>
                  </a:lnTo>
                  <a:lnTo>
                    <a:pt x="352" y="420"/>
                  </a:lnTo>
                  <a:lnTo>
                    <a:pt x="347" y="415"/>
                  </a:lnTo>
                  <a:lnTo>
                    <a:pt x="338" y="406"/>
                  </a:lnTo>
                  <a:lnTo>
                    <a:pt x="338" y="406"/>
                  </a:lnTo>
                  <a:lnTo>
                    <a:pt x="332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9" y="389"/>
                  </a:lnTo>
                  <a:lnTo>
                    <a:pt x="329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9" name="Rectangle 57">
              <a:extLst>
                <a:ext uri="{FF2B5EF4-FFF2-40B4-BE49-F238E27FC236}">
                  <a16:creationId xmlns:a16="http://schemas.microsoft.com/office/drawing/2014/main" id="{B09E5935-D131-4540-837B-89790CAC7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7001" y="4712882"/>
              <a:ext cx="50189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/>
                <a:t>Python py</a:t>
              </a: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ECB3A429-08F2-4671-9DEF-B3DE86C75BF0}"/>
                </a:ext>
              </a:extLst>
            </p:cNvPr>
            <p:cNvSpPr/>
            <p:nvPr/>
          </p:nvSpPr>
          <p:spPr>
            <a:xfrm>
              <a:off x="8248475" y="4263012"/>
              <a:ext cx="3898098" cy="2202658"/>
            </a:xfrm>
            <a:prstGeom prst="roundRect">
              <a:avLst>
                <a:gd name="adj" fmla="val 12096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Rounded Rectangle 147">
              <a:extLst>
                <a:ext uri="{FF2B5EF4-FFF2-40B4-BE49-F238E27FC236}">
                  <a16:creationId xmlns:a16="http://schemas.microsoft.com/office/drawing/2014/main" id="{2AA81811-6DD8-4FDC-B268-823678F92ABC}"/>
                </a:ext>
              </a:extLst>
            </p:cNvPr>
            <p:cNvSpPr/>
            <p:nvPr/>
          </p:nvSpPr>
          <p:spPr>
            <a:xfrm>
              <a:off x="8736473" y="4080091"/>
              <a:ext cx="2212044" cy="338888"/>
            </a:xfrm>
            <a:prstGeom prst="round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t"/>
            <a:lstStyle/>
            <a:p>
              <a:pPr algn="ctr"/>
              <a:r>
                <a:rPr lang="en-US"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Enterprise Systems</a:t>
              </a:r>
            </a:p>
          </p:txBody>
        </p:sp>
        <p:sp>
          <p:nvSpPr>
            <p:cNvPr id="94" name="Right Brace 93">
              <a:extLst>
                <a:ext uri="{FF2B5EF4-FFF2-40B4-BE49-F238E27FC236}">
                  <a16:creationId xmlns:a16="http://schemas.microsoft.com/office/drawing/2014/main" id="{4CD78B58-4B1F-4135-B958-6324BBE6318C}"/>
                </a:ext>
              </a:extLst>
            </p:cNvPr>
            <p:cNvSpPr/>
            <p:nvPr/>
          </p:nvSpPr>
          <p:spPr>
            <a:xfrm rot="5400000">
              <a:off x="9588848" y="4174177"/>
              <a:ext cx="226975" cy="2492363"/>
            </a:xfrm>
            <a:prstGeom prst="rightBrace">
              <a:avLst>
                <a:gd name="adj1" fmla="val 79240"/>
                <a:gd name="adj2" fmla="val 50000"/>
              </a:avLst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A35D0FB-D026-47BE-913F-0B1BC5782B85}"/>
                </a:ext>
              </a:extLst>
            </p:cNvPr>
            <p:cNvGrpSpPr/>
            <p:nvPr/>
          </p:nvGrpSpPr>
          <p:grpSpPr>
            <a:xfrm>
              <a:off x="9297030" y="5567787"/>
              <a:ext cx="866922" cy="602513"/>
              <a:chOff x="7686184" y="5586301"/>
              <a:chExt cx="892424" cy="620237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C3B82656-78D7-4C95-8381-0D2C162C0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6184" y="5591073"/>
                <a:ext cx="892424" cy="615465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ECB40682-A24F-44A0-91C8-2E4F3F82A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0409" y="5586301"/>
                <a:ext cx="722376" cy="503023"/>
              </a:xfrm>
              <a:prstGeom prst="rect">
                <a:avLst/>
              </a:prstGeom>
            </p:spPr>
          </p:pic>
        </p:grp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0B09D522-CCE6-4D9E-9B3E-0FB50DCF3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9220" y="5410200"/>
              <a:ext cx="796651" cy="411481"/>
            </a:xfrm>
            <a:custGeom>
              <a:avLst/>
              <a:gdLst>
                <a:gd name="T0" fmla="*/ 1889 w 3588"/>
                <a:gd name="T1" fmla="*/ 2 h 2112"/>
                <a:gd name="T2" fmla="*/ 2008 w 3588"/>
                <a:gd name="T3" fmla="*/ 26 h 2112"/>
                <a:gd name="T4" fmla="*/ 2119 w 3588"/>
                <a:gd name="T5" fmla="*/ 71 h 2112"/>
                <a:gd name="T6" fmla="*/ 2217 w 3588"/>
                <a:gd name="T7" fmla="*/ 135 h 2112"/>
                <a:gd name="T8" fmla="*/ 2303 w 3588"/>
                <a:gd name="T9" fmla="*/ 215 h 2112"/>
                <a:gd name="T10" fmla="*/ 2371 w 3588"/>
                <a:gd name="T11" fmla="*/ 310 h 2112"/>
                <a:gd name="T12" fmla="*/ 2422 w 3588"/>
                <a:gd name="T13" fmla="*/ 416 h 2112"/>
                <a:gd name="T14" fmla="*/ 2541 w 3588"/>
                <a:gd name="T15" fmla="*/ 443 h 2112"/>
                <a:gd name="T16" fmla="*/ 2650 w 3588"/>
                <a:gd name="T17" fmla="*/ 491 h 2112"/>
                <a:gd name="T18" fmla="*/ 2746 w 3588"/>
                <a:gd name="T19" fmla="*/ 557 h 2112"/>
                <a:gd name="T20" fmla="*/ 2830 w 3588"/>
                <a:gd name="T21" fmla="*/ 640 h 2112"/>
                <a:gd name="T22" fmla="*/ 2896 w 3588"/>
                <a:gd name="T23" fmla="*/ 737 h 2112"/>
                <a:gd name="T24" fmla="*/ 2944 w 3588"/>
                <a:gd name="T25" fmla="*/ 846 h 2112"/>
                <a:gd name="T26" fmla="*/ 3019 w 3588"/>
                <a:gd name="T27" fmla="*/ 848 h 2112"/>
                <a:gd name="T28" fmla="*/ 3142 w 3588"/>
                <a:gd name="T29" fmla="*/ 875 h 2112"/>
                <a:gd name="T30" fmla="*/ 3256 w 3588"/>
                <a:gd name="T31" fmla="*/ 922 h 2112"/>
                <a:gd name="T32" fmla="*/ 3357 w 3588"/>
                <a:gd name="T33" fmla="*/ 991 h 2112"/>
                <a:gd name="T34" fmla="*/ 3443 w 3588"/>
                <a:gd name="T35" fmla="*/ 1077 h 2112"/>
                <a:gd name="T36" fmla="*/ 3512 w 3588"/>
                <a:gd name="T37" fmla="*/ 1178 h 2112"/>
                <a:gd name="T38" fmla="*/ 3560 w 3588"/>
                <a:gd name="T39" fmla="*/ 1291 h 2112"/>
                <a:gd name="T40" fmla="*/ 3585 w 3588"/>
                <a:gd name="T41" fmla="*/ 1415 h 2112"/>
                <a:gd name="T42" fmla="*/ 3585 w 3588"/>
                <a:gd name="T43" fmla="*/ 1544 h 2112"/>
                <a:gd name="T44" fmla="*/ 3560 w 3588"/>
                <a:gd name="T45" fmla="*/ 1667 h 2112"/>
                <a:gd name="T46" fmla="*/ 3512 w 3588"/>
                <a:gd name="T47" fmla="*/ 1780 h 2112"/>
                <a:gd name="T48" fmla="*/ 3444 w 3588"/>
                <a:gd name="T49" fmla="*/ 1880 h 2112"/>
                <a:gd name="T50" fmla="*/ 3360 w 3588"/>
                <a:gd name="T51" fmla="*/ 1965 h 2112"/>
                <a:gd name="T52" fmla="*/ 3260 w 3588"/>
                <a:gd name="T53" fmla="*/ 2034 h 2112"/>
                <a:gd name="T54" fmla="*/ 3148 w 3588"/>
                <a:gd name="T55" fmla="*/ 2083 h 2112"/>
                <a:gd name="T56" fmla="*/ 3025 w 3588"/>
                <a:gd name="T57" fmla="*/ 2109 h 2112"/>
                <a:gd name="T58" fmla="*/ 2961 w 3588"/>
                <a:gd name="T59" fmla="*/ 2112 h 2112"/>
                <a:gd name="T60" fmla="*/ 626 w 3588"/>
                <a:gd name="T61" fmla="*/ 2112 h 2112"/>
                <a:gd name="T62" fmla="*/ 500 w 3588"/>
                <a:gd name="T63" fmla="*/ 2098 h 2112"/>
                <a:gd name="T64" fmla="*/ 382 w 3588"/>
                <a:gd name="T65" fmla="*/ 2060 h 2112"/>
                <a:gd name="T66" fmla="*/ 276 w 3588"/>
                <a:gd name="T67" fmla="*/ 2001 h 2112"/>
                <a:gd name="T68" fmla="*/ 183 w 3588"/>
                <a:gd name="T69" fmla="*/ 1924 h 2112"/>
                <a:gd name="T70" fmla="*/ 107 w 3588"/>
                <a:gd name="T71" fmla="*/ 1831 h 2112"/>
                <a:gd name="T72" fmla="*/ 49 w 3588"/>
                <a:gd name="T73" fmla="*/ 1724 h 2112"/>
                <a:gd name="T74" fmla="*/ 13 w 3588"/>
                <a:gd name="T75" fmla="*/ 1606 h 2112"/>
                <a:gd name="T76" fmla="*/ 0 w 3588"/>
                <a:gd name="T77" fmla="*/ 1479 h 2112"/>
                <a:gd name="T78" fmla="*/ 13 w 3588"/>
                <a:gd name="T79" fmla="*/ 1353 h 2112"/>
                <a:gd name="T80" fmla="*/ 49 w 3588"/>
                <a:gd name="T81" fmla="*/ 1235 h 2112"/>
                <a:gd name="T82" fmla="*/ 105 w 3588"/>
                <a:gd name="T83" fmla="*/ 1129 h 2112"/>
                <a:gd name="T84" fmla="*/ 182 w 3588"/>
                <a:gd name="T85" fmla="*/ 1035 h 2112"/>
                <a:gd name="T86" fmla="*/ 274 w 3588"/>
                <a:gd name="T87" fmla="*/ 958 h 2112"/>
                <a:gd name="T88" fmla="*/ 379 w 3588"/>
                <a:gd name="T89" fmla="*/ 900 h 2112"/>
                <a:gd name="T90" fmla="*/ 436 w 3588"/>
                <a:gd name="T91" fmla="*/ 854 h 2112"/>
                <a:gd name="T92" fmla="*/ 449 w 3588"/>
                <a:gd name="T93" fmla="*/ 726 h 2112"/>
                <a:gd name="T94" fmla="*/ 486 w 3588"/>
                <a:gd name="T95" fmla="*/ 607 h 2112"/>
                <a:gd name="T96" fmla="*/ 544 w 3588"/>
                <a:gd name="T97" fmla="*/ 500 h 2112"/>
                <a:gd name="T98" fmla="*/ 622 w 3588"/>
                <a:gd name="T99" fmla="*/ 405 h 2112"/>
                <a:gd name="T100" fmla="*/ 715 w 3588"/>
                <a:gd name="T101" fmla="*/ 328 h 2112"/>
                <a:gd name="T102" fmla="*/ 823 w 3588"/>
                <a:gd name="T103" fmla="*/ 271 h 2112"/>
                <a:gd name="T104" fmla="*/ 942 w 3588"/>
                <a:gd name="T105" fmla="*/ 234 h 2112"/>
                <a:gd name="T106" fmla="*/ 1070 w 3588"/>
                <a:gd name="T107" fmla="*/ 221 h 2112"/>
                <a:gd name="T108" fmla="*/ 1194 w 3588"/>
                <a:gd name="T109" fmla="*/ 232 h 2112"/>
                <a:gd name="T110" fmla="*/ 1309 w 3588"/>
                <a:gd name="T111" fmla="*/ 267 h 2112"/>
                <a:gd name="T112" fmla="*/ 1386 w 3588"/>
                <a:gd name="T113" fmla="*/ 177 h 2112"/>
                <a:gd name="T114" fmla="*/ 1480 w 3588"/>
                <a:gd name="T115" fmla="*/ 103 h 2112"/>
                <a:gd name="T116" fmla="*/ 1585 w 3588"/>
                <a:gd name="T117" fmla="*/ 47 h 2112"/>
                <a:gd name="T118" fmla="*/ 1702 w 3588"/>
                <a:gd name="T119" fmla="*/ 12 h 2112"/>
                <a:gd name="T120" fmla="*/ 1827 w 3588"/>
                <a:gd name="T121" fmla="*/ 0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88" h="2112">
                  <a:moveTo>
                    <a:pt x="1827" y="0"/>
                  </a:moveTo>
                  <a:lnTo>
                    <a:pt x="1889" y="2"/>
                  </a:lnTo>
                  <a:lnTo>
                    <a:pt x="1949" y="12"/>
                  </a:lnTo>
                  <a:lnTo>
                    <a:pt x="2008" y="26"/>
                  </a:lnTo>
                  <a:lnTo>
                    <a:pt x="2065" y="46"/>
                  </a:lnTo>
                  <a:lnTo>
                    <a:pt x="2119" y="71"/>
                  </a:lnTo>
                  <a:lnTo>
                    <a:pt x="2169" y="100"/>
                  </a:lnTo>
                  <a:lnTo>
                    <a:pt x="2217" y="135"/>
                  </a:lnTo>
                  <a:lnTo>
                    <a:pt x="2262" y="173"/>
                  </a:lnTo>
                  <a:lnTo>
                    <a:pt x="2303" y="215"/>
                  </a:lnTo>
                  <a:lnTo>
                    <a:pt x="2339" y="261"/>
                  </a:lnTo>
                  <a:lnTo>
                    <a:pt x="2371" y="310"/>
                  </a:lnTo>
                  <a:lnTo>
                    <a:pt x="2400" y="362"/>
                  </a:lnTo>
                  <a:lnTo>
                    <a:pt x="2422" y="416"/>
                  </a:lnTo>
                  <a:lnTo>
                    <a:pt x="2482" y="427"/>
                  </a:lnTo>
                  <a:lnTo>
                    <a:pt x="2541" y="443"/>
                  </a:lnTo>
                  <a:lnTo>
                    <a:pt x="2596" y="464"/>
                  </a:lnTo>
                  <a:lnTo>
                    <a:pt x="2650" y="491"/>
                  </a:lnTo>
                  <a:lnTo>
                    <a:pt x="2700" y="521"/>
                  </a:lnTo>
                  <a:lnTo>
                    <a:pt x="2746" y="557"/>
                  </a:lnTo>
                  <a:lnTo>
                    <a:pt x="2790" y="596"/>
                  </a:lnTo>
                  <a:lnTo>
                    <a:pt x="2830" y="640"/>
                  </a:lnTo>
                  <a:lnTo>
                    <a:pt x="2865" y="687"/>
                  </a:lnTo>
                  <a:lnTo>
                    <a:pt x="2896" y="737"/>
                  </a:lnTo>
                  <a:lnTo>
                    <a:pt x="2923" y="790"/>
                  </a:lnTo>
                  <a:lnTo>
                    <a:pt x="2944" y="846"/>
                  </a:lnTo>
                  <a:lnTo>
                    <a:pt x="2954" y="845"/>
                  </a:lnTo>
                  <a:lnTo>
                    <a:pt x="3019" y="848"/>
                  </a:lnTo>
                  <a:lnTo>
                    <a:pt x="3082" y="858"/>
                  </a:lnTo>
                  <a:lnTo>
                    <a:pt x="3142" y="875"/>
                  </a:lnTo>
                  <a:lnTo>
                    <a:pt x="3201" y="895"/>
                  </a:lnTo>
                  <a:lnTo>
                    <a:pt x="3256" y="922"/>
                  </a:lnTo>
                  <a:lnTo>
                    <a:pt x="3309" y="954"/>
                  </a:lnTo>
                  <a:lnTo>
                    <a:pt x="3357" y="991"/>
                  </a:lnTo>
                  <a:lnTo>
                    <a:pt x="3402" y="1031"/>
                  </a:lnTo>
                  <a:lnTo>
                    <a:pt x="3443" y="1077"/>
                  </a:lnTo>
                  <a:lnTo>
                    <a:pt x="3479" y="1124"/>
                  </a:lnTo>
                  <a:lnTo>
                    <a:pt x="3512" y="1178"/>
                  </a:lnTo>
                  <a:lnTo>
                    <a:pt x="3538" y="1232"/>
                  </a:lnTo>
                  <a:lnTo>
                    <a:pt x="3560" y="1291"/>
                  </a:lnTo>
                  <a:lnTo>
                    <a:pt x="3575" y="1352"/>
                  </a:lnTo>
                  <a:lnTo>
                    <a:pt x="3585" y="1415"/>
                  </a:lnTo>
                  <a:lnTo>
                    <a:pt x="3588" y="1479"/>
                  </a:lnTo>
                  <a:lnTo>
                    <a:pt x="3585" y="1544"/>
                  </a:lnTo>
                  <a:lnTo>
                    <a:pt x="3575" y="1606"/>
                  </a:lnTo>
                  <a:lnTo>
                    <a:pt x="3560" y="1667"/>
                  </a:lnTo>
                  <a:lnTo>
                    <a:pt x="3539" y="1724"/>
                  </a:lnTo>
                  <a:lnTo>
                    <a:pt x="3512" y="1780"/>
                  </a:lnTo>
                  <a:lnTo>
                    <a:pt x="3481" y="1832"/>
                  </a:lnTo>
                  <a:lnTo>
                    <a:pt x="3444" y="1880"/>
                  </a:lnTo>
                  <a:lnTo>
                    <a:pt x="3404" y="1925"/>
                  </a:lnTo>
                  <a:lnTo>
                    <a:pt x="3360" y="1965"/>
                  </a:lnTo>
                  <a:lnTo>
                    <a:pt x="3312" y="2002"/>
                  </a:lnTo>
                  <a:lnTo>
                    <a:pt x="3260" y="2034"/>
                  </a:lnTo>
                  <a:lnTo>
                    <a:pt x="3205" y="2061"/>
                  </a:lnTo>
                  <a:lnTo>
                    <a:pt x="3148" y="2083"/>
                  </a:lnTo>
                  <a:lnTo>
                    <a:pt x="3087" y="2098"/>
                  </a:lnTo>
                  <a:lnTo>
                    <a:pt x="3025" y="2109"/>
                  </a:lnTo>
                  <a:lnTo>
                    <a:pt x="2961" y="2112"/>
                  </a:lnTo>
                  <a:lnTo>
                    <a:pt x="2961" y="2112"/>
                  </a:lnTo>
                  <a:lnTo>
                    <a:pt x="626" y="2112"/>
                  </a:lnTo>
                  <a:lnTo>
                    <a:pt x="626" y="2112"/>
                  </a:lnTo>
                  <a:lnTo>
                    <a:pt x="562" y="2108"/>
                  </a:lnTo>
                  <a:lnTo>
                    <a:pt x="500" y="2098"/>
                  </a:lnTo>
                  <a:lnTo>
                    <a:pt x="439" y="2082"/>
                  </a:lnTo>
                  <a:lnTo>
                    <a:pt x="382" y="2060"/>
                  </a:lnTo>
                  <a:lnTo>
                    <a:pt x="327" y="2034"/>
                  </a:lnTo>
                  <a:lnTo>
                    <a:pt x="276" y="2001"/>
                  </a:lnTo>
                  <a:lnTo>
                    <a:pt x="227" y="1965"/>
                  </a:lnTo>
                  <a:lnTo>
                    <a:pt x="183" y="1924"/>
                  </a:lnTo>
                  <a:lnTo>
                    <a:pt x="142" y="1880"/>
                  </a:lnTo>
                  <a:lnTo>
                    <a:pt x="107" y="1831"/>
                  </a:lnTo>
                  <a:lnTo>
                    <a:pt x="75" y="1778"/>
                  </a:lnTo>
                  <a:lnTo>
                    <a:pt x="49" y="1724"/>
                  </a:lnTo>
                  <a:lnTo>
                    <a:pt x="28" y="1665"/>
                  </a:lnTo>
                  <a:lnTo>
                    <a:pt x="13" y="1606"/>
                  </a:lnTo>
                  <a:lnTo>
                    <a:pt x="3" y="1544"/>
                  </a:lnTo>
                  <a:lnTo>
                    <a:pt x="0" y="1479"/>
                  </a:lnTo>
                  <a:lnTo>
                    <a:pt x="3" y="1415"/>
                  </a:lnTo>
                  <a:lnTo>
                    <a:pt x="13" y="1353"/>
                  </a:lnTo>
                  <a:lnTo>
                    <a:pt x="28" y="1293"/>
                  </a:lnTo>
                  <a:lnTo>
                    <a:pt x="49" y="1235"/>
                  </a:lnTo>
                  <a:lnTo>
                    <a:pt x="75" y="1180"/>
                  </a:lnTo>
                  <a:lnTo>
                    <a:pt x="105" y="1129"/>
                  </a:lnTo>
                  <a:lnTo>
                    <a:pt x="141" y="1080"/>
                  </a:lnTo>
                  <a:lnTo>
                    <a:pt x="182" y="1035"/>
                  </a:lnTo>
                  <a:lnTo>
                    <a:pt x="226" y="994"/>
                  </a:lnTo>
                  <a:lnTo>
                    <a:pt x="274" y="958"/>
                  </a:lnTo>
                  <a:lnTo>
                    <a:pt x="325" y="926"/>
                  </a:lnTo>
                  <a:lnTo>
                    <a:pt x="379" y="900"/>
                  </a:lnTo>
                  <a:lnTo>
                    <a:pt x="436" y="877"/>
                  </a:lnTo>
                  <a:lnTo>
                    <a:pt x="436" y="854"/>
                  </a:lnTo>
                  <a:lnTo>
                    <a:pt x="439" y="789"/>
                  </a:lnTo>
                  <a:lnTo>
                    <a:pt x="449" y="726"/>
                  </a:lnTo>
                  <a:lnTo>
                    <a:pt x="464" y="665"/>
                  </a:lnTo>
                  <a:lnTo>
                    <a:pt x="486" y="607"/>
                  </a:lnTo>
                  <a:lnTo>
                    <a:pt x="512" y="552"/>
                  </a:lnTo>
                  <a:lnTo>
                    <a:pt x="544" y="500"/>
                  </a:lnTo>
                  <a:lnTo>
                    <a:pt x="581" y="451"/>
                  </a:lnTo>
                  <a:lnTo>
                    <a:pt x="622" y="405"/>
                  </a:lnTo>
                  <a:lnTo>
                    <a:pt x="666" y="365"/>
                  </a:lnTo>
                  <a:lnTo>
                    <a:pt x="715" y="328"/>
                  </a:lnTo>
                  <a:lnTo>
                    <a:pt x="768" y="297"/>
                  </a:lnTo>
                  <a:lnTo>
                    <a:pt x="823" y="271"/>
                  </a:lnTo>
                  <a:lnTo>
                    <a:pt x="881" y="249"/>
                  </a:lnTo>
                  <a:lnTo>
                    <a:pt x="942" y="234"/>
                  </a:lnTo>
                  <a:lnTo>
                    <a:pt x="1005" y="224"/>
                  </a:lnTo>
                  <a:lnTo>
                    <a:pt x="1070" y="221"/>
                  </a:lnTo>
                  <a:lnTo>
                    <a:pt x="1133" y="224"/>
                  </a:lnTo>
                  <a:lnTo>
                    <a:pt x="1194" y="232"/>
                  </a:lnTo>
                  <a:lnTo>
                    <a:pt x="1253" y="247"/>
                  </a:lnTo>
                  <a:lnTo>
                    <a:pt x="1309" y="267"/>
                  </a:lnTo>
                  <a:lnTo>
                    <a:pt x="1346" y="221"/>
                  </a:lnTo>
                  <a:lnTo>
                    <a:pt x="1386" y="177"/>
                  </a:lnTo>
                  <a:lnTo>
                    <a:pt x="1431" y="138"/>
                  </a:lnTo>
                  <a:lnTo>
                    <a:pt x="1480" y="103"/>
                  </a:lnTo>
                  <a:lnTo>
                    <a:pt x="1531" y="73"/>
                  </a:lnTo>
                  <a:lnTo>
                    <a:pt x="1585" y="47"/>
                  </a:lnTo>
                  <a:lnTo>
                    <a:pt x="1643" y="27"/>
                  </a:lnTo>
                  <a:lnTo>
                    <a:pt x="1702" y="12"/>
                  </a:lnTo>
                  <a:lnTo>
                    <a:pt x="1764" y="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ED545D6D-AB6C-4D95-B4A8-B5E8F8639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7271" y="5500484"/>
              <a:ext cx="1005911" cy="194967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397DB08-BE88-4AD0-A847-9B9774A7D722}"/>
                </a:ext>
              </a:extLst>
            </p:cNvPr>
            <p:cNvSpPr txBox="1"/>
            <p:nvPr/>
          </p:nvSpPr>
          <p:spPr>
            <a:xfrm>
              <a:off x="10885158" y="5819339"/>
              <a:ext cx="137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MATLAB Production Server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B0B09AB-EA27-47D2-857C-E3D4E3F77C82}"/>
                </a:ext>
              </a:extLst>
            </p:cNvPr>
            <p:cNvSpPr/>
            <p:nvPr/>
          </p:nvSpPr>
          <p:spPr>
            <a:xfrm>
              <a:off x="11355445" y="4404811"/>
              <a:ext cx="319522" cy="28807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 extrusionH="254000" contourW="25400">
              <a:bevelT w="0" h="0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38F0D7C-1E73-4CF0-85C7-9C7E4B0C7B1C}"/>
                </a:ext>
              </a:extLst>
            </p:cNvPr>
            <p:cNvSpPr txBox="1"/>
            <p:nvPr/>
          </p:nvSpPr>
          <p:spPr>
            <a:xfrm>
              <a:off x="11117768" y="4889713"/>
              <a:ext cx="915414" cy="400110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solidFill>
                    <a:srgbClr val="176DAD"/>
                  </a:solidFill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US" sz="1000">
                  <a:solidFill>
                    <a:schemeClr val="tx1"/>
                  </a:solidFill>
                </a:rPr>
                <a:t>Deployed Simulation</a:t>
              </a: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9299B5C5-2A25-4991-9871-9D8942793099}"/>
                </a:ext>
              </a:extLst>
            </p:cNvPr>
            <p:cNvSpPr/>
            <p:nvPr/>
          </p:nvSpPr>
          <p:spPr>
            <a:xfrm>
              <a:off x="9403517" y="2683040"/>
              <a:ext cx="1600200" cy="914400"/>
            </a:xfrm>
            <a:prstGeom prst="roundRect">
              <a:avLst/>
            </a:prstGeom>
            <a:solidFill>
              <a:srgbClr val="E4E1D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MATLAB Compiler SDK</a:t>
              </a:r>
            </a:p>
          </p:txBody>
        </p:sp>
        <p:cxnSp>
          <p:nvCxnSpPr>
            <p:cNvPr id="109" name="Connector: Elbow 108">
              <a:extLst>
                <a:ext uri="{FF2B5EF4-FFF2-40B4-BE49-F238E27FC236}">
                  <a16:creationId xmlns:a16="http://schemas.microsoft.com/office/drawing/2014/main" id="{47E622D1-4A40-4805-A4A8-95C318235331}"/>
                </a:ext>
              </a:extLst>
            </p:cNvPr>
            <p:cNvCxnSpPr>
              <a:cxnSpLocks/>
              <a:endCxn id="107" idx="0"/>
            </p:cNvCxnSpPr>
            <p:nvPr/>
          </p:nvCxnSpPr>
          <p:spPr>
            <a:xfrm>
              <a:off x="6530928" y="1936981"/>
              <a:ext cx="3672689" cy="746059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4B038F1-72A3-4791-AE7E-C03129E7EE56}"/>
                </a:ext>
              </a:extLst>
            </p:cNvPr>
            <p:cNvCxnSpPr/>
            <p:nvPr/>
          </p:nvCxnSpPr>
          <p:spPr>
            <a:xfrm flipH="1">
              <a:off x="10203617" y="3607249"/>
              <a:ext cx="1" cy="499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676E9A-A07E-E203-C90E-59DCA4FE53CD}"/>
              </a:ext>
            </a:extLst>
          </p:cNvPr>
          <p:cNvGrpSpPr/>
          <p:nvPr/>
        </p:nvGrpSpPr>
        <p:grpSpPr>
          <a:xfrm>
            <a:off x="7666051" y="917258"/>
            <a:ext cx="4505145" cy="1239923"/>
            <a:chOff x="7666051" y="917258"/>
            <a:chExt cx="4505145" cy="12399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1E03EDB-CDDB-48ED-AF3F-65CA822E5037}"/>
                </a:ext>
              </a:extLst>
            </p:cNvPr>
            <p:cNvGrpSpPr/>
            <p:nvPr/>
          </p:nvGrpSpPr>
          <p:grpSpPr>
            <a:xfrm>
              <a:off x="10538423" y="917258"/>
              <a:ext cx="1055748" cy="914400"/>
              <a:chOff x="9630185" y="1455856"/>
              <a:chExt cx="1398363" cy="1211144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CDF8BAAD-A41D-4F64-A8B9-29039CF10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0185" y="1455856"/>
                <a:ext cx="1398363" cy="1211144"/>
              </a:xfrm>
              <a:prstGeom prst="rect">
                <a:avLst/>
              </a:prstGeom>
            </p:spPr>
          </p:pic>
          <p:pic>
            <p:nvPicPr>
              <p:cNvPr id="79" name="Picture 2">
                <a:extLst>
                  <a:ext uri="{FF2B5EF4-FFF2-40B4-BE49-F238E27FC236}">
                    <a16:creationId xmlns:a16="http://schemas.microsoft.com/office/drawing/2014/main" id="{DF915167-74CE-4D43-8AE5-0A8D918AEB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40336" y="1631740"/>
                <a:ext cx="578060" cy="5780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5FE40EA-ED00-476E-B0C4-AB3E5E5147B1}"/>
                </a:ext>
              </a:extLst>
            </p:cNvPr>
            <p:cNvSpPr txBox="1"/>
            <p:nvPr/>
          </p:nvSpPr>
          <p:spPr>
            <a:xfrm>
              <a:off x="9961396" y="1757071"/>
              <a:ext cx="220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Simulink</a:t>
              </a: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AE67F776-543C-4449-B3F6-05DDDEAD6F5C}"/>
                </a:ext>
              </a:extLst>
            </p:cNvPr>
            <p:cNvSpPr/>
            <p:nvPr/>
          </p:nvSpPr>
          <p:spPr>
            <a:xfrm>
              <a:off x="8757101" y="1038417"/>
              <a:ext cx="1347273" cy="672083"/>
            </a:xfrm>
            <a:prstGeom prst="roundRect">
              <a:avLst/>
            </a:prstGeom>
            <a:solidFill>
              <a:srgbClr val="E4E1D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Simulink Compiler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160B064-91DF-4FEE-B37A-64940AD8FAEE}"/>
                </a:ext>
              </a:extLst>
            </p:cNvPr>
            <p:cNvCxnSpPr>
              <a:cxnSpLocks/>
              <a:stCxn id="78" idx="1"/>
              <a:endCxn id="83" idx="3"/>
            </p:cNvCxnSpPr>
            <p:nvPr/>
          </p:nvCxnSpPr>
          <p:spPr>
            <a:xfrm flipH="1">
              <a:off x="10104374" y="1374458"/>
              <a:ext cx="43404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CAFCE9B5-2952-475F-A486-754E236F6031}"/>
                </a:ext>
              </a:extLst>
            </p:cNvPr>
            <p:cNvCxnSpPr>
              <a:cxnSpLocks/>
              <a:stCxn id="83" idx="1"/>
            </p:cNvCxnSpPr>
            <p:nvPr/>
          </p:nvCxnSpPr>
          <p:spPr>
            <a:xfrm rot="10800000" flipV="1">
              <a:off x="7666051" y="1374459"/>
              <a:ext cx="1091051" cy="562522"/>
            </a:xfrm>
            <a:prstGeom prst="bentConnector3">
              <a:avLst>
                <a:gd name="adj1" fmla="val 99947"/>
              </a:avLst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E441FF-665F-38DA-A146-9A71FE32A77E}"/>
              </a:ext>
            </a:extLst>
          </p:cNvPr>
          <p:cNvGrpSpPr/>
          <p:nvPr/>
        </p:nvGrpSpPr>
        <p:grpSpPr>
          <a:xfrm>
            <a:off x="3978045" y="1940034"/>
            <a:ext cx="4172282" cy="4525636"/>
            <a:chOff x="3978045" y="1940034"/>
            <a:chExt cx="4172282" cy="452563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8FF98E9-A810-46DA-8A73-0977EDBBF07C}"/>
                </a:ext>
              </a:extLst>
            </p:cNvPr>
            <p:cNvSpPr/>
            <p:nvPr/>
          </p:nvSpPr>
          <p:spPr>
            <a:xfrm>
              <a:off x="5738093" y="2667000"/>
              <a:ext cx="1600200" cy="914400"/>
            </a:xfrm>
            <a:prstGeom prst="roundRect">
              <a:avLst/>
            </a:prstGeom>
            <a:solidFill>
              <a:srgbClr val="E4E1D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MATLAB Compiler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41DD6325-2E92-45CF-B383-A901F49A13B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5452772" y="1940034"/>
              <a:ext cx="1085421" cy="726966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BACC28C-D2AA-45C0-AECA-D3444BA14F24}"/>
                </a:ext>
              </a:extLst>
            </p:cNvPr>
            <p:cNvCxnSpPr/>
            <p:nvPr/>
          </p:nvCxnSpPr>
          <p:spPr>
            <a:xfrm flipH="1">
              <a:off x="6538192" y="3600438"/>
              <a:ext cx="1" cy="499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14E1FAE-EAD0-4375-89D8-F016BA7152FE}"/>
                </a:ext>
              </a:extLst>
            </p:cNvPr>
            <p:cNvSpPr txBox="1"/>
            <p:nvPr/>
          </p:nvSpPr>
          <p:spPr>
            <a:xfrm>
              <a:off x="4616642" y="5977045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MATLAB Web App Server</a:t>
              </a:r>
            </a:p>
          </p:txBody>
        </p:sp>
        <p:sp>
          <p:nvSpPr>
            <p:cNvPr id="110" name="Freeform 49">
              <a:extLst>
                <a:ext uri="{FF2B5EF4-FFF2-40B4-BE49-F238E27FC236}">
                  <a16:creationId xmlns:a16="http://schemas.microsoft.com/office/drawing/2014/main" id="{54D035E5-AFE8-49FE-A680-6174B25B5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652" y="4447265"/>
              <a:ext cx="632251" cy="820965"/>
            </a:xfrm>
            <a:custGeom>
              <a:avLst/>
              <a:gdLst>
                <a:gd name="T0" fmla="*/ 407 w 407"/>
                <a:gd name="T1" fmla="*/ 341 h 474"/>
                <a:gd name="T2" fmla="*/ 333 w 407"/>
                <a:gd name="T3" fmla="*/ 79 h 474"/>
                <a:gd name="T4" fmla="*/ 328 w 407"/>
                <a:gd name="T5" fmla="*/ 76 h 474"/>
                <a:gd name="T6" fmla="*/ 321 w 407"/>
                <a:gd name="T7" fmla="*/ 75 h 474"/>
                <a:gd name="T8" fmla="*/ 319 w 407"/>
                <a:gd name="T9" fmla="*/ 76 h 474"/>
                <a:gd name="T10" fmla="*/ 313 w 407"/>
                <a:gd name="T11" fmla="*/ 79 h 474"/>
                <a:gd name="T12" fmla="*/ 312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1 w 407"/>
                <a:gd name="T19" fmla="*/ 119 h 474"/>
                <a:gd name="T20" fmla="*/ 298 w 407"/>
                <a:gd name="T21" fmla="*/ 124 h 474"/>
                <a:gd name="T22" fmla="*/ 288 w 407"/>
                <a:gd name="T23" fmla="*/ 131 h 474"/>
                <a:gd name="T24" fmla="*/ 284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7 w 407"/>
                <a:gd name="T31" fmla="*/ 128 h 474"/>
                <a:gd name="T32" fmla="*/ 250 w 407"/>
                <a:gd name="T33" fmla="*/ 119 h 474"/>
                <a:gd name="T34" fmla="*/ 247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8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5 w 407"/>
                <a:gd name="T55" fmla="*/ 0 h 474"/>
                <a:gd name="T56" fmla="*/ 0 w 407"/>
                <a:gd name="T57" fmla="*/ 347 h 474"/>
                <a:gd name="T58" fmla="*/ 273 w 407"/>
                <a:gd name="T59" fmla="*/ 417 h 474"/>
                <a:gd name="T60" fmla="*/ 278 w 407"/>
                <a:gd name="T61" fmla="*/ 415 h 474"/>
                <a:gd name="T62" fmla="*/ 284 w 407"/>
                <a:gd name="T63" fmla="*/ 415 h 474"/>
                <a:gd name="T64" fmla="*/ 291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8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4 w 407"/>
                <a:gd name="T85" fmla="*/ 462 h 474"/>
                <a:gd name="T86" fmla="*/ 359 w 407"/>
                <a:gd name="T87" fmla="*/ 451 h 474"/>
                <a:gd name="T88" fmla="*/ 361 w 407"/>
                <a:gd name="T89" fmla="*/ 445 h 474"/>
                <a:gd name="T90" fmla="*/ 359 w 407"/>
                <a:gd name="T91" fmla="*/ 432 h 474"/>
                <a:gd name="T92" fmla="*/ 356 w 407"/>
                <a:gd name="T93" fmla="*/ 426 h 474"/>
                <a:gd name="T94" fmla="*/ 348 w 407"/>
                <a:gd name="T95" fmla="*/ 415 h 474"/>
                <a:gd name="T96" fmla="*/ 337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8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3" y="79"/>
                  </a:lnTo>
                  <a:lnTo>
                    <a:pt x="333" y="79"/>
                  </a:lnTo>
                  <a:lnTo>
                    <a:pt x="328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9" y="76"/>
                  </a:lnTo>
                  <a:lnTo>
                    <a:pt x="315" y="77"/>
                  </a:lnTo>
                  <a:lnTo>
                    <a:pt x="313" y="79"/>
                  </a:lnTo>
                  <a:lnTo>
                    <a:pt x="312" y="82"/>
                  </a:lnTo>
                  <a:lnTo>
                    <a:pt x="312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5" y="114"/>
                  </a:lnTo>
                  <a:lnTo>
                    <a:pt x="301" y="119"/>
                  </a:lnTo>
                  <a:lnTo>
                    <a:pt x="301" y="119"/>
                  </a:lnTo>
                  <a:lnTo>
                    <a:pt x="298" y="124"/>
                  </a:lnTo>
                  <a:lnTo>
                    <a:pt x="294" y="129"/>
                  </a:lnTo>
                  <a:lnTo>
                    <a:pt x="288" y="131"/>
                  </a:lnTo>
                  <a:lnTo>
                    <a:pt x="284" y="133"/>
                  </a:lnTo>
                  <a:lnTo>
                    <a:pt x="284" y="133"/>
                  </a:lnTo>
                  <a:lnTo>
                    <a:pt x="278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7" y="128"/>
                  </a:lnTo>
                  <a:lnTo>
                    <a:pt x="253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6" y="108"/>
                  </a:lnTo>
                  <a:lnTo>
                    <a:pt x="247" y="102"/>
                  </a:lnTo>
                  <a:lnTo>
                    <a:pt x="249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8" y="62"/>
                  </a:lnTo>
                  <a:lnTo>
                    <a:pt x="278" y="62"/>
                  </a:lnTo>
                  <a:lnTo>
                    <a:pt x="279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1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4" y="415"/>
                  </a:lnTo>
                  <a:lnTo>
                    <a:pt x="284" y="415"/>
                  </a:lnTo>
                  <a:lnTo>
                    <a:pt x="288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5" y="444"/>
                  </a:lnTo>
                  <a:lnTo>
                    <a:pt x="298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5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4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1" y="445"/>
                  </a:lnTo>
                  <a:lnTo>
                    <a:pt x="361" y="438"/>
                  </a:lnTo>
                  <a:lnTo>
                    <a:pt x="359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2" y="420"/>
                  </a:lnTo>
                  <a:lnTo>
                    <a:pt x="348" y="415"/>
                  </a:lnTo>
                  <a:lnTo>
                    <a:pt x="337" y="406"/>
                  </a:lnTo>
                  <a:lnTo>
                    <a:pt x="337" y="406"/>
                  </a:lnTo>
                  <a:lnTo>
                    <a:pt x="333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8" y="389"/>
                  </a:lnTo>
                  <a:lnTo>
                    <a:pt x="328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12" name="Rectangle 50">
              <a:extLst>
                <a:ext uri="{FF2B5EF4-FFF2-40B4-BE49-F238E27FC236}">
                  <a16:creationId xmlns:a16="http://schemas.microsoft.com/office/drawing/2014/main" id="{149194DC-0788-42C8-A697-44FB4E7DB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0692" y="4701357"/>
              <a:ext cx="4472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/>
                <a:t>Excel</a:t>
              </a:r>
            </a:p>
            <a:p>
              <a:pPr algn="ctr"/>
              <a:r>
                <a:rPr lang="en-US" altLang="en-US" sz="1100" b="1"/>
                <a:t>Add-in</a:t>
              </a:r>
            </a:p>
          </p:txBody>
        </p:sp>
        <p:sp>
          <p:nvSpPr>
            <p:cNvPr id="113" name="Freeform 54">
              <a:extLst>
                <a:ext uri="{FF2B5EF4-FFF2-40B4-BE49-F238E27FC236}">
                  <a16:creationId xmlns:a16="http://schemas.microsoft.com/office/drawing/2014/main" id="{793971BC-AA43-4305-AD5F-E2E96953C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9071" y="4447265"/>
              <a:ext cx="630698" cy="820965"/>
            </a:xfrm>
            <a:custGeom>
              <a:avLst/>
              <a:gdLst>
                <a:gd name="T0" fmla="*/ 406 w 406"/>
                <a:gd name="T1" fmla="*/ 341 h 474"/>
                <a:gd name="T2" fmla="*/ 331 w 406"/>
                <a:gd name="T3" fmla="*/ 79 h 474"/>
                <a:gd name="T4" fmla="*/ 327 w 406"/>
                <a:gd name="T5" fmla="*/ 76 h 474"/>
                <a:gd name="T6" fmla="*/ 321 w 406"/>
                <a:gd name="T7" fmla="*/ 75 h 474"/>
                <a:gd name="T8" fmla="*/ 317 w 406"/>
                <a:gd name="T9" fmla="*/ 76 h 474"/>
                <a:gd name="T10" fmla="*/ 313 w 406"/>
                <a:gd name="T11" fmla="*/ 79 h 474"/>
                <a:gd name="T12" fmla="*/ 310 w 406"/>
                <a:gd name="T13" fmla="*/ 82 h 474"/>
                <a:gd name="T14" fmla="*/ 308 w 406"/>
                <a:gd name="T15" fmla="*/ 95 h 474"/>
                <a:gd name="T16" fmla="*/ 306 w 406"/>
                <a:gd name="T17" fmla="*/ 107 h 474"/>
                <a:gd name="T18" fmla="*/ 301 w 406"/>
                <a:gd name="T19" fmla="*/ 119 h 474"/>
                <a:gd name="T20" fmla="*/ 298 w 406"/>
                <a:gd name="T21" fmla="*/ 124 h 474"/>
                <a:gd name="T22" fmla="*/ 288 w 406"/>
                <a:gd name="T23" fmla="*/ 131 h 474"/>
                <a:gd name="T24" fmla="*/ 282 w 406"/>
                <a:gd name="T25" fmla="*/ 133 h 474"/>
                <a:gd name="T26" fmla="*/ 271 w 406"/>
                <a:gd name="T27" fmla="*/ 135 h 474"/>
                <a:gd name="T28" fmla="*/ 260 w 406"/>
                <a:gd name="T29" fmla="*/ 131 h 474"/>
                <a:gd name="T30" fmla="*/ 257 w 406"/>
                <a:gd name="T31" fmla="*/ 128 h 474"/>
                <a:gd name="T32" fmla="*/ 250 w 406"/>
                <a:gd name="T33" fmla="*/ 119 h 474"/>
                <a:gd name="T34" fmla="*/ 247 w 406"/>
                <a:gd name="T35" fmla="*/ 114 h 474"/>
                <a:gd name="T36" fmla="*/ 246 w 406"/>
                <a:gd name="T37" fmla="*/ 102 h 474"/>
                <a:gd name="T38" fmla="*/ 250 w 406"/>
                <a:gd name="T39" fmla="*/ 90 h 474"/>
                <a:gd name="T40" fmla="*/ 254 w 406"/>
                <a:gd name="T41" fmla="*/ 84 h 474"/>
                <a:gd name="T42" fmla="*/ 268 w 406"/>
                <a:gd name="T43" fmla="*/ 72 h 474"/>
                <a:gd name="T44" fmla="*/ 274 w 406"/>
                <a:gd name="T45" fmla="*/ 67 h 474"/>
                <a:gd name="T46" fmla="*/ 278 w 406"/>
                <a:gd name="T47" fmla="*/ 62 h 474"/>
                <a:gd name="T48" fmla="*/ 279 w 406"/>
                <a:gd name="T49" fmla="*/ 56 h 474"/>
                <a:gd name="T50" fmla="*/ 278 w 406"/>
                <a:gd name="T51" fmla="*/ 51 h 474"/>
                <a:gd name="T52" fmla="*/ 274 w 406"/>
                <a:gd name="T53" fmla="*/ 46 h 474"/>
                <a:gd name="T54" fmla="*/ 195 w 406"/>
                <a:gd name="T55" fmla="*/ 0 h 474"/>
                <a:gd name="T56" fmla="*/ 0 w 406"/>
                <a:gd name="T57" fmla="*/ 347 h 474"/>
                <a:gd name="T58" fmla="*/ 273 w 406"/>
                <a:gd name="T59" fmla="*/ 417 h 474"/>
                <a:gd name="T60" fmla="*/ 278 w 406"/>
                <a:gd name="T61" fmla="*/ 415 h 474"/>
                <a:gd name="T62" fmla="*/ 282 w 406"/>
                <a:gd name="T63" fmla="*/ 415 h 474"/>
                <a:gd name="T64" fmla="*/ 291 w 406"/>
                <a:gd name="T65" fmla="*/ 419 h 474"/>
                <a:gd name="T66" fmla="*/ 292 w 406"/>
                <a:gd name="T67" fmla="*/ 425 h 474"/>
                <a:gd name="T68" fmla="*/ 293 w 406"/>
                <a:gd name="T69" fmla="*/ 432 h 474"/>
                <a:gd name="T70" fmla="*/ 298 w 406"/>
                <a:gd name="T71" fmla="*/ 451 h 474"/>
                <a:gd name="T72" fmla="*/ 300 w 406"/>
                <a:gd name="T73" fmla="*/ 458 h 474"/>
                <a:gd name="T74" fmla="*/ 309 w 406"/>
                <a:gd name="T75" fmla="*/ 467 h 474"/>
                <a:gd name="T76" fmla="*/ 321 w 406"/>
                <a:gd name="T77" fmla="*/ 473 h 474"/>
                <a:gd name="T78" fmla="*/ 329 w 406"/>
                <a:gd name="T79" fmla="*/ 474 h 474"/>
                <a:gd name="T80" fmla="*/ 337 w 406"/>
                <a:gd name="T81" fmla="*/ 473 h 474"/>
                <a:gd name="T82" fmla="*/ 344 w 406"/>
                <a:gd name="T83" fmla="*/ 469 h 474"/>
                <a:gd name="T84" fmla="*/ 354 w 406"/>
                <a:gd name="T85" fmla="*/ 462 h 474"/>
                <a:gd name="T86" fmla="*/ 358 w 406"/>
                <a:gd name="T87" fmla="*/ 451 h 474"/>
                <a:gd name="T88" fmla="*/ 359 w 406"/>
                <a:gd name="T89" fmla="*/ 445 h 474"/>
                <a:gd name="T90" fmla="*/ 358 w 406"/>
                <a:gd name="T91" fmla="*/ 432 h 474"/>
                <a:gd name="T92" fmla="*/ 356 w 406"/>
                <a:gd name="T93" fmla="*/ 426 h 474"/>
                <a:gd name="T94" fmla="*/ 347 w 406"/>
                <a:gd name="T95" fmla="*/ 415 h 474"/>
                <a:gd name="T96" fmla="*/ 337 w 406"/>
                <a:gd name="T97" fmla="*/ 406 h 474"/>
                <a:gd name="T98" fmla="*/ 328 w 406"/>
                <a:gd name="T99" fmla="*/ 398 h 474"/>
                <a:gd name="T100" fmla="*/ 327 w 406"/>
                <a:gd name="T101" fmla="*/ 394 h 474"/>
                <a:gd name="T102" fmla="*/ 328 w 406"/>
                <a:gd name="T103" fmla="*/ 389 h 474"/>
                <a:gd name="T104" fmla="*/ 335 w 406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6" h="474">
                  <a:moveTo>
                    <a:pt x="335" y="382"/>
                  </a:moveTo>
                  <a:lnTo>
                    <a:pt x="406" y="341"/>
                  </a:lnTo>
                  <a:lnTo>
                    <a:pt x="406" y="121"/>
                  </a:lnTo>
                  <a:lnTo>
                    <a:pt x="331" y="79"/>
                  </a:lnTo>
                  <a:lnTo>
                    <a:pt x="331" y="79"/>
                  </a:lnTo>
                  <a:lnTo>
                    <a:pt x="327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76"/>
                  </a:lnTo>
                  <a:lnTo>
                    <a:pt x="315" y="77"/>
                  </a:lnTo>
                  <a:lnTo>
                    <a:pt x="313" y="79"/>
                  </a:lnTo>
                  <a:lnTo>
                    <a:pt x="310" y="82"/>
                  </a:lnTo>
                  <a:lnTo>
                    <a:pt x="310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6" y="107"/>
                  </a:lnTo>
                  <a:lnTo>
                    <a:pt x="305" y="114"/>
                  </a:lnTo>
                  <a:lnTo>
                    <a:pt x="301" y="119"/>
                  </a:lnTo>
                  <a:lnTo>
                    <a:pt x="301" y="119"/>
                  </a:lnTo>
                  <a:lnTo>
                    <a:pt x="298" y="124"/>
                  </a:lnTo>
                  <a:lnTo>
                    <a:pt x="293" y="129"/>
                  </a:lnTo>
                  <a:lnTo>
                    <a:pt x="288" y="131"/>
                  </a:lnTo>
                  <a:lnTo>
                    <a:pt x="282" y="133"/>
                  </a:lnTo>
                  <a:lnTo>
                    <a:pt x="282" y="133"/>
                  </a:lnTo>
                  <a:lnTo>
                    <a:pt x="277" y="135"/>
                  </a:lnTo>
                  <a:lnTo>
                    <a:pt x="271" y="135"/>
                  </a:lnTo>
                  <a:lnTo>
                    <a:pt x="266" y="133"/>
                  </a:lnTo>
                  <a:lnTo>
                    <a:pt x="260" y="131"/>
                  </a:lnTo>
                  <a:lnTo>
                    <a:pt x="260" y="131"/>
                  </a:lnTo>
                  <a:lnTo>
                    <a:pt x="257" y="128"/>
                  </a:lnTo>
                  <a:lnTo>
                    <a:pt x="252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6" y="108"/>
                  </a:lnTo>
                  <a:lnTo>
                    <a:pt x="246" y="102"/>
                  </a:lnTo>
                  <a:lnTo>
                    <a:pt x="247" y="96"/>
                  </a:lnTo>
                  <a:lnTo>
                    <a:pt x="250" y="90"/>
                  </a:lnTo>
                  <a:lnTo>
                    <a:pt x="250" y="90"/>
                  </a:lnTo>
                  <a:lnTo>
                    <a:pt x="254" y="84"/>
                  </a:lnTo>
                  <a:lnTo>
                    <a:pt x="258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8" y="62"/>
                  </a:lnTo>
                  <a:lnTo>
                    <a:pt x="278" y="62"/>
                  </a:lnTo>
                  <a:lnTo>
                    <a:pt x="279" y="60"/>
                  </a:lnTo>
                  <a:lnTo>
                    <a:pt x="279" y="56"/>
                  </a:lnTo>
                  <a:lnTo>
                    <a:pt x="279" y="54"/>
                  </a:lnTo>
                  <a:lnTo>
                    <a:pt x="278" y="51"/>
                  </a:lnTo>
                  <a:lnTo>
                    <a:pt x="278" y="51"/>
                  </a:lnTo>
                  <a:lnTo>
                    <a:pt x="274" y="46"/>
                  </a:lnTo>
                  <a:lnTo>
                    <a:pt x="270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6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2" y="415"/>
                  </a:lnTo>
                  <a:lnTo>
                    <a:pt x="282" y="415"/>
                  </a:lnTo>
                  <a:lnTo>
                    <a:pt x="287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2" y="425"/>
                  </a:lnTo>
                  <a:lnTo>
                    <a:pt x="293" y="432"/>
                  </a:lnTo>
                  <a:lnTo>
                    <a:pt x="293" y="432"/>
                  </a:lnTo>
                  <a:lnTo>
                    <a:pt x="295" y="444"/>
                  </a:lnTo>
                  <a:lnTo>
                    <a:pt x="298" y="451"/>
                  </a:lnTo>
                  <a:lnTo>
                    <a:pt x="300" y="458"/>
                  </a:lnTo>
                  <a:lnTo>
                    <a:pt x="300" y="458"/>
                  </a:lnTo>
                  <a:lnTo>
                    <a:pt x="305" y="462"/>
                  </a:lnTo>
                  <a:lnTo>
                    <a:pt x="309" y="467"/>
                  </a:lnTo>
                  <a:lnTo>
                    <a:pt x="314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49" y="466"/>
                  </a:lnTo>
                  <a:lnTo>
                    <a:pt x="354" y="462"/>
                  </a:lnTo>
                  <a:lnTo>
                    <a:pt x="356" y="457"/>
                  </a:lnTo>
                  <a:lnTo>
                    <a:pt x="358" y="451"/>
                  </a:lnTo>
                  <a:lnTo>
                    <a:pt x="358" y="451"/>
                  </a:lnTo>
                  <a:lnTo>
                    <a:pt x="359" y="445"/>
                  </a:lnTo>
                  <a:lnTo>
                    <a:pt x="359" y="438"/>
                  </a:lnTo>
                  <a:lnTo>
                    <a:pt x="358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1" y="420"/>
                  </a:lnTo>
                  <a:lnTo>
                    <a:pt x="347" y="415"/>
                  </a:lnTo>
                  <a:lnTo>
                    <a:pt x="337" y="406"/>
                  </a:lnTo>
                  <a:lnTo>
                    <a:pt x="337" y="406"/>
                  </a:lnTo>
                  <a:lnTo>
                    <a:pt x="331" y="402"/>
                  </a:lnTo>
                  <a:lnTo>
                    <a:pt x="328" y="398"/>
                  </a:lnTo>
                  <a:lnTo>
                    <a:pt x="328" y="398"/>
                  </a:lnTo>
                  <a:lnTo>
                    <a:pt x="327" y="394"/>
                  </a:lnTo>
                  <a:lnTo>
                    <a:pt x="328" y="389"/>
                  </a:lnTo>
                  <a:lnTo>
                    <a:pt x="328" y="389"/>
                  </a:lnTo>
                  <a:lnTo>
                    <a:pt x="330" y="385"/>
                  </a:lnTo>
                  <a:lnTo>
                    <a:pt x="335" y="382"/>
                  </a:lnTo>
                  <a:lnTo>
                    <a:pt x="335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15" name="Rectangle 55">
              <a:extLst>
                <a:ext uri="{FF2B5EF4-FFF2-40B4-BE49-F238E27FC236}">
                  <a16:creationId xmlns:a16="http://schemas.microsoft.com/office/drawing/2014/main" id="{A904C719-4F3B-48DA-B1E3-E5B9D1806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6731" y="4701357"/>
              <a:ext cx="56586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/>
                <a:t>Hadoop/</a:t>
              </a:r>
            </a:p>
            <a:p>
              <a:r>
                <a:rPr lang="en-US" altLang="en-US" sz="1100" b="1"/>
                <a:t>Spark</a:t>
              </a:r>
            </a:p>
          </p:txBody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B021E149-DD17-4391-A886-17D42112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544" y="4487449"/>
              <a:ext cx="551088" cy="734784"/>
            </a:xfrm>
            <a:prstGeom prst="rect">
              <a:avLst/>
            </a:prstGeom>
            <a:noFill/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6D8BB41-E6FF-49F4-A04D-FAD0E24DF340}"/>
                </a:ext>
              </a:extLst>
            </p:cNvPr>
            <p:cNvSpPr txBox="1"/>
            <p:nvPr/>
          </p:nvSpPr>
          <p:spPr>
            <a:xfrm>
              <a:off x="4114209" y="4812689"/>
              <a:ext cx="488968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4747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176DAD"/>
                  </a:solidFill>
                  <a:latin typeface="Arial" pitchFamily="34" charset="0"/>
                  <a:cs typeface="Arial" pitchFamily="34" charset="0"/>
                </a:rPr>
                <a:t>.exe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02CADB7-10D4-41D6-A340-1354AF9644A7}"/>
                </a:ext>
              </a:extLst>
            </p:cNvPr>
            <p:cNvGrpSpPr/>
            <p:nvPr/>
          </p:nvGrpSpPr>
          <p:grpSpPr>
            <a:xfrm>
              <a:off x="4207606" y="5421288"/>
              <a:ext cx="632242" cy="548640"/>
              <a:chOff x="5328073" y="5523357"/>
              <a:chExt cx="761787" cy="661055"/>
            </a:xfrm>
          </p:grpSpPr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375582EB-D390-42F6-9AA9-6BD953DA4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8073" y="5523357"/>
                <a:ext cx="761787" cy="661055"/>
              </a:xfrm>
              <a:prstGeom prst="rect">
                <a:avLst/>
              </a:prstGeom>
            </p:spPr>
          </p:pic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C281BD6-C3F3-4907-A465-D6639C94F915}"/>
                  </a:ext>
                </a:extLst>
              </p:cNvPr>
              <p:cNvSpPr/>
              <p:nvPr/>
            </p:nvSpPr>
            <p:spPr>
              <a:xfrm>
                <a:off x="5398905" y="5585434"/>
                <a:ext cx="621792" cy="8459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BF24D63-7803-4D90-BD52-798046694436}"/>
                  </a:ext>
                </a:extLst>
              </p:cNvPr>
              <p:cNvSpPr/>
              <p:nvPr/>
            </p:nvSpPr>
            <p:spPr>
              <a:xfrm>
                <a:off x="5955033" y="560113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AB7550A-B7F6-4E56-9CE0-78A20934E672}"/>
                  </a:ext>
                </a:extLst>
              </p:cNvPr>
              <p:cNvSpPr/>
              <p:nvPr/>
            </p:nvSpPr>
            <p:spPr>
              <a:xfrm>
                <a:off x="5884973" y="5598790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7201755E-CA91-4B8E-B1BC-63A6CEE2093D}"/>
                  </a:ext>
                </a:extLst>
              </p:cNvPr>
              <p:cNvSpPr/>
              <p:nvPr/>
            </p:nvSpPr>
            <p:spPr>
              <a:xfrm>
                <a:off x="5814730" y="559879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EB7EA53-0DE3-4C6F-9AC4-817A7CAA314B}"/>
                  </a:ext>
                </a:extLst>
              </p:cNvPr>
              <p:cNvSpPr/>
              <p:nvPr/>
            </p:nvSpPr>
            <p:spPr>
              <a:xfrm>
                <a:off x="5405255" y="5664252"/>
                <a:ext cx="612648" cy="295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1874F9F-66F9-4DF1-9352-B2299C39AD30}"/>
                  </a:ext>
                </a:extLst>
              </p:cNvPr>
              <p:cNvSpPr/>
              <p:nvPr/>
            </p:nvSpPr>
            <p:spPr>
              <a:xfrm>
                <a:off x="5457260" y="5694544"/>
                <a:ext cx="427713" cy="6153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4747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DE503B8A-D608-4B73-B216-A0CDFDD95C49}"/>
                  </a:ext>
                </a:extLst>
              </p:cNvPr>
              <p:cNvSpPr/>
              <p:nvPr/>
            </p:nvSpPr>
            <p:spPr>
              <a:xfrm>
                <a:off x="5457260" y="5789994"/>
                <a:ext cx="427713" cy="6153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4747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E1772A74-173D-4C38-8BCC-55DDE1956DF8}"/>
                  </a:ext>
                </a:extLst>
              </p:cNvPr>
              <p:cNvSpPr/>
              <p:nvPr/>
            </p:nvSpPr>
            <p:spPr>
              <a:xfrm>
                <a:off x="5787012" y="5878804"/>
                <a:ext cx="198847" cy="6758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1672D5B2-A716-49FF-8E48-7B0E9BD54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101" y="5469969"/>
              <a:ext cx="595595" cy="548640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BF67A5D-4CBE-4EBE-B280-D6A649D03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7791" y="5469969"/>
              <a:ext cx="386983" cy="451480"/>
            </a:xfrm>
            <a:prstGeom prst="rect">
              <a:avLst/>
            </a:prstGeom>
          </p:spPr>
        </p:pic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2E99C637-9528-4CE0-816C-81B4AC327446}"/>
                </a:ext>
              </a:extLst>
            </p:cNvPr>
            <p:cNvSpPr/>
            <p:nvPr/>
          </p:nvSpPr>
          <p:spPr>
            <a:xfrm>
              <a:off x="3978045" y="4263012"/>
              <a:ext cx="4172282" cy="2202658"/>
            </a:xfrm>
            <a:prstGeom prst="roundRect">
              <a:avLst>
                <a:gd name="adj" fmla="val 12096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1" name="Rounded Rectangle 147">
              <a:extLst>
                <a:ext uri="{FF2B5EF4-FFF2-40B4-BE49-F238E27FC236}">
                  <a16:creationId xmlns:a16="http://schemas.microsoft.com/office/drawing/2014/main" id="{D950A4ED-F7BE-4A1C-A9C6-8633250B191C}"/>
                </a:ext>
              </a:extLst>
            </p:cNvPr>
            <p:cNvSpPr/>
            <p:nvPr/>
          </p:nvSpPr>
          <p:spPr>
            <a:xfrm>
              <a:off x="4322703" y="4080091"/>
              <a:ext cx="3363356" cy="338888"/>
            </a:xfrm>
            <a:prstGeom prst="round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t"/>
            <a:lstStyle/>
            <a:p>
              <a:pPr algn="ctr"/>
              <a:r>
                <a:rPr lang="en-US"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Desktop and Web Deployment</a:t>
              </a:r>
            </a:p>
          </p:txBody>
        </p:sp>
        <p:pic>
          <p:nvPicPr>
            <p:cNvPr id="132" name="Picture 2" descr="Image result for docker icon">
              <a:extLst>
                <a:ext uri="{FF2B5EF4-FFF2-40B4-BE49-F238E27FC236}">
                  <a16:creationId xmlns:a16="http://schemas.microsoft.com/office/drawing/2014/main" id="{F187001E-551B-498D-83DA-794A51AF1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9311" y="5469969"/>
              <a:ext cx="620189" cy="510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F96E798-8182-4A86-9FBC-2BF284B67C78}"/>
                </a:ext>
              </a:extLst>
            </p:cNvPr>
            <p:cNvGrpSpPr/>
            <p:nvPr/>
          </p:nvGrpSpPr>
          <p:grpSpPr>
            <a:xfrm>
              <a:off x="4890285" y="5405682"/>
              <a:ext cx="824314" cy="573555"/>
              <a:chOff x="2523652" y="2596117"/>
              <a:chExt cx="3470750" cy="2467078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603725AF-CF59-47DD-BCA6-AFC31E876EFC}"/>
                  </a:ext>
                </a:extLst>
              </p:cNvPr>
              <p:cNvGrpSpPr/>
              <p:nvPr/>
            </p:nvGrpSpPr>
            <p:grpSpPr>
              <a:xfrm>
                <a:off x="2523652" y="2596117"/>
                <a:ext cx="3470750" cy="2467078"/>
                <a:chOff x="2482375" y="1281220"/>
                <a:chExt cx="5022012" cy="3601877"/>
              </a:xfrm>
            </p:grpSpPr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AB3C22B2-B393-4BDE-BF17-59CF9D7FB365}"/>
                    </a:ext>
                  </a:extLst>
                </p:cNvPr>
                <p:cNvGrpSpPr/>
                <p:nvPr/>
              </p:nvGrpSpPr>
              <p:grpSpPr>
                <a:xfrm>
                  <a:off x="2482375" y="1281220"/>
                  <a:ext cx="5022012" cy="3601877"/>
                  <a:chOff x="2482375" y="1281220"/>
                  <a:chExt cx="5022012" cy="3601877"/>
                </a:xfrm>
              </p:grpSpPr>
              <p:pic>
                <p:nvPicPr>
                  <p:cNvPr id="139" name="Picture 138">
                    <a:extLst>
                      <a:ext uri="{FF2B5EF4-FFF2-40B4-BE49-F238E27FC236}">
                        <a16:creationId xmlns:a16="http://schemas.microsoft.com/office/drawing/2014/main" id="{6B587ABC-CE53-4058-9811-B2AEB42517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/>
                  <a:srcRect r="1808" b="1551"/>
                  <a:stretch/>
                </p:blipFill>
                <p:spPr>
                  <a:xfrm>
                    <a:off x="2482375" y="1281220"/>
                    <a:ext cx="5022012" cy="3601877"/>
                  </a:xfrm>
                  <a:prstGeom prst="rect">
                    <a:avLst/>
                  </a:prstGeom>
                </p:spPr>
              </p:pic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6CD6F2BD-5E4F-496E-9A55-F935DCE05060}"/>
                      </a:ext>
                    </a:extLst>
                  </p:cNvPr>
                  <p:cNvSpPr/>
                  <p:nvPr/>
                </p:nvSpPr>
                <p:spPr>
                  <a:xfrm>
                    <a:off x="2732691" y="1996965"/>
                    <a:ext cx="4656082" cy="27521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pic>
              <p:nvPicPr>
                <p:cNvPr id="138" name="Picture 137">
                  <a:extLst>
                    <a:ext uri="{FF2B5EF4-FFF2-40B4-BE49-F238E27FC236}">
                      <a16:creationId xmlns:a16="http://schemas.microsoft.com/office/drawing/2014/main" id="{CCB92738-E07C-403F-94ED-C01CF5B3A1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09853" y="2120225"/>
                  <a:ext cx="3758369" cy="2505580"/>
                </a:xfrm>
                <a:prstGeom prst="rect">
                  <a:avLst/>
                </a:prstGeom>
              </p:spPr>
            </p:pic>
          </p:grpSp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9F60961E-47AC-4BF0-922B-A591888B5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8409" y="3203647"/>
                <a:ext cx="317119" cy="286061"/>
              </a:xfrm>
              <a:prstGeom prst="rect">
                <a:avLst/>
              </a:prstGeom>
            </p:spPr>
          </p:pic>
          <p:pic>
            <p:nvPicPr>
              <p:cNvPr id="136" name="Picture 12" descr="Image result for simulink icon">
                <a:extLst>
                  <a:ext uri="{FF2B5EF4-FFF2-40B4-BE49-F238E27FC236}">
                    <a16:creationId xmlns:a16="http://schemas.microsoft.com/office/drawing/2014/main" id="{5BB66F0C-37C6-483A-9AB3-EE34731A97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8553" y="3182660"/>
                <a:ext cx="246340" cy="2463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1" name="Freeform 49">
              <a:extLst>
                <a:ext uri="{FF2B5EF4-FFF2-40B4-BE49-F238E27FC236}">
                  <a16:creationId xmlns:a16="http://schemas.microsoft.com/office/drawing/2014/main" id="{B9B9D7E9-96D1-472F-84C1-83F983EDF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1002" y="4447265"/>
              <a:ext cx="664032" cy="820965"/>
            </a:xfrm>
            <a:custGeom>
              <a:avLst/>
              <a:gdLst>
                <a:gd name="T0" fmla="*/ 407 w 407"/>
                <a:gd name="T1" fmla="*/ 341 h 474"/>
                <a:gd name="T2" fmla="*/ 333 w 407"/>
                <a:gd name="T3" fmla="*/ 79 h 474"/>
                <a:gd name="T4" fmla="*/ 328 w 407"/>
                <a:gd name="T5" fmla="*/ 76 h 474"/>
                <a:gd name="T6" fmla="*/ 321 w 407"/>
                <a:gd name="T7" fmla="*/ 75 h 474"/>
                <a:gd name="T8" fmla="*/ 319 w 407"/>
                <a:gd name="T9" fmla="*/ 76 h 474"/>
                <a:gd name="T10" fmla="*/ 313 w 407"/>
                <a:gd name="T11" fmla="*/ 79 h 474"/>
                <a:gd name="T12" fmla="*/ 312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1 w 407"/>
                <a:gd name="T19" fmla="*/ 119 h 474"/>
                <a:gd name="T20" fmla="*/ 298 w 407"/>
                <a:gd name="T21" fmla="*/ 124 h 474"/>
                <a:gd name="T22" fmla="*/ 288 w 407"/>
                <a:gd name="T23" fmla="*/ 131 h 474"/>
                <a:gd name="T24" fmla="*/ 284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7 w 407"/>
                <a:gd name="T31" fmla="*/ 128 h 474"/>
                <a:gd name="T32" fmla="*/ 250 w 407"/>
                <a:gd name="T33" fmla="*/ 119 h 474"/>
                <a:gd name="T34" fmla="*/ 247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8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5 w 407"/>
                <a:gd name="T55" fmla="*/ 0 h 474"/>
                <a:gd name="T56" fmla="*/ 0 w 407"/>
                <a:gd name="T57" fmla="*/ 347 h 474"/>
                <a:gd name="T58" fmla="*/ 273 w 407"/>
                <a:gd name="T59" fmla="*/ 417 h 474"/>
                <a:gd name="T60" fmla="*/ 278 w 407"/>
                <a:gd name="T61" fmla="*/ 415 h 474"/>
                <a:gd name="T62" fmla="*/ 284 w 407"/>
                <a:gd name="T63" fmla="*/ 415 h 474"/>
                <a:gd name="T64" fmla="*/ 291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8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4 w 407"/>
                <a:gd name="T85" fmla="*/ 462 h 474"/>
                <a:gd name="T86" fmla="*/ 359 w 407"/>
                <a:gd name="T87" fmla="*/ 451 h 474"/>
                <a:gd name="T88" fmla="*/ 361 w 407"/>
                <a:gd name="T89" fmla="*/ 445 h 474"/>
                <a:gd name="T90" fmla="*/ 359 w 407"/>
                <a:gd name="T91" fmla="*/ 432 h 474"/>
                <a:gd name="T92" fmla="*/ 356 w 407"/>
                <a:gd name="T93" fmla="*/ 426 h 474"/>
                <a:gd name="T94" fmla="*/ 348 w 407"/>
                <a:gd name="T95" fmla="*/ 415 h 474"/>
                <a:gd name="T96" fmla="*/ 337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8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3" y="79"/>
                  </a:lnTo>
                  <a:lnTo>
                    <a:pt x="333" y="79"/>
                  </a:lnTo>
                  <a:lnTo>
                    <a:pt x="328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9" y="76"/>
                  </a:lnTo>
                  <a:lnTo>
                    <a:pt x="315" y="77"/>
                  </a:lnTo>
                  <a:lnTo>
                    <a:pt x="313" y="79"/>
                  </a:lnTo>
                  <a:lnTo>
                    <a:pt x="312" y="82"/>
                  </a:lnTo>
                  <a:lnTo>
                    <a:pt x="312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5" y="114"/>
                  </a:lnTo>
                  <a:lnTo>
                    <a:pt x="301" y="119"/>
                  </a:lnTo>
                  <a:lnTo>
                    <a:pt x="301" y="119"/>
                  </a:lnTo>
                  <a:lnTo>
                    <a:pt x="298" y="124"/>
                  </a:lnTo>
                  <a:lnTo>
                    <a:pt x="294" y="129"/>
                  </a:lnTo>
                  <a:lnTo>
                    <a:pt x="288" y="131"/>
                  </a:lnTo>
                  <a:lnTo>
                    <a:pt x="284" y="133"/>
                  </a:lnTo>
                  <a:lnTo>
                    <a:pt x="284" y="133"/>
                  </a:lnTo>
                  <a:lnTo>
                    <a:pt x="278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7" y="128"/>
                  </a:lnTo>
                  <a:lnTo>
                    <a:pt x="253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6" y="108"/>
                  </a:lnTo>
                  <a:lnTo>
                    <a:pt x="247" y="102"/>
                  </a:lnTo>
                  <a:lnTo>
                    <a:pt x="249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8" y="62"/>
                  </a:lnTo>
                  <a:lnTo>
                    <a:pt x="278" y="62"/>
                  </a:lnTo>
                  <a:lnTo>
                    <a:pt x="279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1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4" y="415"/>
                  </a:lnTo>
                  <a:lnTo>
                    <a:pt x="284" y="415"/>
                  </a:lnTo>
                  <a:lnTo>
                    <a:pt x="288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5" y="444"/>
                  </a:lnTo>
                  <a:lnTo>
                    <a:pt x="298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5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4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1" y="445"/>
                  </a:lnTo>
                  <a:lnTo>
                    <a:pt x="361" y="438"/>
                  </a:lnTo>
                  <a:lnTo>
                    <a:pt x="359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2" y="420"/>
                  </a:lnTo>
                  <a:lnTo>
                    <a:pt x="348" y="415"/>
                  </a:lnTo>
                  <a:lnTo>
                    <a:pt x="337" y="406"/>
                  </a:lnTo>
                  <a:lnTo>
                    <a:pt x="337" y="406"/>
                  </a:lnTo>
                  <a:lnTo>
                    <a:pt x="333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8" y="389"/>
                  </a:lnTo>
                  <a:lnTo>
                    <a:pt x="328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2" name="Rectangle 50">
              <a:extLst>
                <a:ext uri="{FF2B5EF4-FFF2-40B4-BE49-F238E27FC236}">
                  <a16:creationId xmlns:a16="http://schemas.microsoft.com/office/drawing/2014/main" id="{DF7E56AD-42D9-455D-8742-6F717C6CE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398" y="4684731"/>
              <a:ext cx="6588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/>
                <a:t>Docker</a:t>
              </a:r>
            </a:p>
            <a:p>
              <a:pPr algn="ctr"/>
              <a:r>
                <a:rPr lang="en-US" altLang="en-US" sz="1100" b="1"/>
                <a:t>Container</a:t>
              </a:r>
            </a:p>
          </p:txBody>
        </p:sp>
        <p:sp>
          <p:nvSpPr>
            <p:cNvPr id="143" name="Freeform 49">
              <a:extLst>
                <a:ext uri="{FF2B5EF4-FFF2-40B4-BE49-F238E27FC236}">
                  <a16:creationId xmlns:a16="http://schemas.microsoft.com/office/drawing/2014/main" id="{2DE1E9A3-88A1-4705-B130-20A7CF8D7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283" y="4447265"/>
              <a:ext cx="664032" cy="820965"/>
            </a:xfrm>
            <a:custGeom>
              <a:avLst/>
              <a:gdLst>
                <a:gd name="T0" fmla="*/ 407 w 407"/>
                <a:gd name="T1" fmla="*/ 341 h 474"/>
                <a:gd name="T2" fmla="*/ 333 w 407"/>
                <a:gd name="T3" fmla="*/ 79 h 474"/>
                <a:gd name="T4" fmla="*/ 328 w 407"/>
                <a:gd name="T5" fmla="*/ 76 h 474"/>
                <a:gd name="T6" fmla="*/ 321 w 407"/>
                <a:gd name="T7" fmla="*/ 75 h 474"/>
                <a:gd name="T8" fmla="*/ 319 w 407"/>
                <a:gd name="T9" fmla="*/ 76 h 474"/>
                <a:gd name="T10" fmla="*/ 313 w 407"/>
                <a:gd name="T11" fmla="*/ 79 h 474"/>
                <a:gd name="T12" fmla="*/ 312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1 w 407"/>
                <a:gd name="T19" fmla="*/ 119 h 474"/>
                <a:gd name="T20" fmla="*/ 298 w 407"/>
                <a:gd name="T21" fmla="*/ 124 h 474"/>
                <a:gd name="T22" fmla="*/ 288 w 407"/>
                <a:gd name="T23" fmla="*/ 131 h 474"/>
                <a:gd name="T24" fmla="*/ 284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7 w 407"/>
                <a:gd name="T31" fmla="*/ 128 h 474"/>
                <a:gd name="T32" fmla="*/ 250 w 407"/>
                <a:gd name="T33" fmla="*/ 119 h 474"/>
                <a:gd name="T34" fmla="*/ 247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8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5 w 407"/>
                <a:gd name="T55" fmla="*/ 0 h 474"/>
                <a:gd name="T56" fmla="*/ 0 w 407"/>
                <a:gd name="T57" fmla="*/ 347 h 474"/>
                <a:gd name="T58" fmla="*/ 273 w 407"/>
                <a:gd name="T59" fmla="*/ 417 h 474"/>
                <a:gd name="T60" fmla="*/ 278 w 407"/>
                <a:gd name="T61" fmla="*/ 415 h 474"/>
                <a:gd name="T62" fmla="*/ 284 w 407"/>
                <a:gd name="T63" fmla="*/ 415 h 474"/>
                <a:gd name="T64" fmla="*/ 291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8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4 w 407"/>
                <a:gd name="T85" fmla="*/ 462 h 474"/>
                <a:gd name="T86" fmla="*/ 359 w 407"/>
                <a:gd name="T87" fmla="*/ 451 h 474"/>
                <a:gd name="T88" fmla="*/ 361 w 407"/>
                <a:gd name="T89" fmla="*/ 445 h 474"/>
                <a:gd name="T90" fmla="*/ 359 w 407"/>
                <a:gd name="T91" fmla="*/ 432 h 474"/>
                <a:gd name="T92" fmla="*/ 356 w 407"/>
                <a:gd name="T93" fmla="*/ 426 h 474"/>
                <a:gd name="T94" fmla="*/ 348 w 407"/>
                <a:gd name="T95" fmla="*/ 415 h 474"/>
                <a:gd name="T96" fmla="*/ 337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8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3" y="79"/>
                  </a:lnTo>
                  <a:lnTo>
                    <a:pt x="333" y="79"/>
                  </a:lnTo>
                  <a:lnTo>
                    <a:pt x="328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9" y="76"/>
                  </a:lnTo>
                  <a:lnTo>
                    <a:pt x="315" y="77"/>
                  </a:lnTo>
                  <a:lnTo>
                    <a:pt x="313" y="79"/>
                  </a:lnTo>
                  <a:lnTo>
                    <a:pt x="312" y="82"/>
                  </a:lnTo>
                  <a:lnTo>
                    <a:pt x="312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5" y="114"/>
                  </a:lnTo>
                  <a:lnTo>
                    <a:pt x="301" y="119"/>
                  </a:lnTo>
                  <a:lnTo>
                    <a:pt x="301" y="119"/>
                  </a:lnTo>
                  <a:lnTo>
                    <a:pt x="298" y="124"/>
                  </a:lnTo>
                  <a:lnTo>
                    <a:pt x="294" y="129"/>
                  </a:lnTo>
                  <a:lnTo>
                    <a:pt x="288" y="131"/>
                  </a:lnTo>
                  <a:lnTo>
                    <a:pt x="284" y="133"/>
                  </a:lnTo>
                  <a:lnTo>
                    <a:pt x="284" y="133"/>
                  </a:lnTo>
                  <a:lnTo>
                    <a:pt x="278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7" y="128"/>
                  </a:lnTo>
                  <a:lnTo>
                    <a:pt x="253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6" y="108"/>
                  </a:lnTo>
                  <a:lnTo>
                    <a:pt x="247" y="102"/>
                  </a:lnTo>
                  <a:lnTo>
                    <a:pt x="249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8" y="62"/>
                  </a:lnTo>
                  <a:lnTo>
                    <a:pt x="278" y="62"/>
                  </a:lnTo>
                  <a:lnTo>
                    <a:pt x="279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1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4" y="415"/>
                  </a:lnTo>
                  <a:lnTo>
                    <a:pt x="284" y="415"/>
                  </a:lnTo>
                  <a:lnTo>
                    <a:pt x="288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5" y="444"/>
                  </a:lnTo>
                  <a:lnTo>
                    <a:pt x="298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5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4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1" y="445"/>
                  </a:lnTo>
                  <a:lnTo>
                    <a:pt x="361" y="438"/>
                  </a:lnTo>
                  <a:lnTo>
                    <a:pt x="359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2" y="420"/>
                  </a:lnTo>
                  <a:lnTo>
                    <a:pt x="348" y="415"/>
                  </a:lnTo>
                  <a:lnTo>
                    <a:pt x="337" y="406"/>
                  </a:lnTo>
                  <a:lnTo>
                    <a:pt x="337" y="406"/>
                  </a:lnTo>
                  <a:lnTo>
                    <a:pt x="333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8" y="389"/>
                  </a:lnTo>
                  <a:lnTo>
                    <a:pt x="328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4" name="Rectangle 50">
              <a:extLst>
                <a:ext uri="{FF2B5EF4-FFF2-40B4-BE49-F238E27FC236}">
                  <a16:creationId xmlns:a16="http://schemas.microsoft.com/office/drawing/2014/main" id="{14E586D2-3EA8-4D1B-9BDE-E803F7F44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4014" y="4726296"/>
              <a:ext cx="63639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/>
                <a:t>MATLAB </a:t>
              </a:r>
            </a:p>
            <a:p>
              <a:pPr algn="ctr"/>
              <a:r>
                <a:rPr lang="en-US" altLang="en-US" sz="1100" b="1"/>
                <a:t>Web App</a:t>
              </a:r>
            </a:p>
          </p:txBody>
        </p:sp>
      </p:grpSp>
      <p:sp>
        <p:nvSpPr>
          <p:cNvPr id="104" name="Title 1">
            <a:extLst>
              <a:ext uri="{FF2B5EF4-FFF2-40B4-BE49-F238E27FC236}">
                <a16:creationId xmlns:a16="http://schemas.microsoft.com/office/drawing/2014/main" id="{244C00D8-D548-03D5-C826-AC711D07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/>
          <a:lstStyle/>
          <a:p>
            <a:r>
              <a:rPr lang="en-US" dirty="0"/>
              <a:t>Deploy your applications to non-MATLAB users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4383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US" sz="2400" i="1" dirty="0"/>
          </a:p>
        </p:txBody>
      </p:sp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1313" indent="-341313">
              <a:tabLst>
                <a:tab pos="457200" algn="l"/>
              </a:tabLst>
            </a:pPr>
            <a:r>
              <a:rPr lang="en-US"/>
              <a:t>Low Code Data Analysis</a:t>
            </a:r>
          </a:p>
          <a:p>
            <a:pPr marL="341313" indent="-341313">
              <a:tabLst>
                <a:tab pos="457200" algn="l"/>
              </a:tabLst>
            </a:pPr>
            <a:endParaRPr lang="en-US"/>
          </a:p>
          <a:p>
            <a:pPr marL="341313" indent="-341313">
              <a:tabLst>
                <a:tab pos="457200" algn="l"/>
              </a:tabLst>
            </a:pPr>
            <a:r>
              <a:rPr lang="en-US"/>
              <a:t>Demo – Modeling Flight Sensor Data</a:t>
            </a:r>
          </a:p>
          <a:p>
            <a:pPr marL="341313" indent="-341313">
              <a:tabLst>
                <a:tab pos="457200" algn="l"/>
              </a:tabLst>
            </a:pPr>
            <a:endParaRPr lang="en-US"/>
          </a:p>
          <a:p>
            <a:pPr marL="341313" indent="-341313">
              <a:tabLst>
                <a:tab pos="457200" algn="l"/>
              </a:tabLst>
            </a:pPr>
            <a:r>
              <a:rPr lang="en-US"/>
              <a:t>Learning Resources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5384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85800" y="3838525"/>
            <a:ext cx="2169318" cy="120517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endParaRPr lang="en-MY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48" y="3768206"/>
            <a:ext cx="1946449" cy="51790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84" y="4306095"/>
            <a:ext cx="1492953" cy="502346"/>
          </a:xfrm>
          <a:prstGeom prst="rect">
            <a:avLst/>
          </a:prstGeom>
        </p:spPr>
      </p:pic>
      <p:sp>
        <p:nvSpPr>
          <p:cNvPr id="28" name="Freeform 27"/>
          <p:cNvSpPr/>
          <p:nvPr/>
        </p:nvSpPr>
        <p:spPr>
          <a:xfrm>
            <a:off x="3399635" y="3132653"/>
            <a:ext cx="1461035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125730" tIns="125730" rIns="125730" bIns="125730" numCol="1" spcCol="1270" anchor="ctr" anchorCtr="0">
            <a:noAutofit/>
          </a:bodyPr>
          <a:lstStyle/>
          <a:p>
            <a:pPr marL="0" marR="0" lvl="0" indent="0" defTabSz="14668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MATLAB Answers</a:t>
            </a:r>
          </a:p>
        </p:txBody>
      </p:sp>
      <p:sp>
        <p:nvSpPr>
          <p:cNvPr id="31" name="Freeform 30"/>
          <p:cNvSpPr/>
          <p:nvPr/>
        </p:nvSpPr>
        <p:spPr>
          <a:xfrm>
            <a:off x="4646983" y="2133600"/>
            <a:ext cx="1195924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125730" tIns="125730" rIns="125730" bIns="125730" numCol="1" spcCol="1270" anchor="ctr" anchorCtr="0">
            <a:noAutofit/>
          </a:bodyPr>
          <a:lstStyle/>
          <a:p>
            <a:pPr marL="0" marR="0" lvl="0" indent="0" defTabSz="14668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2600971" y="2355388"/>
            <a:ext cx="3266429" cy="3739193"/>
            <a:chOff x="4199310" y="666495"/>
            <a:chExt cx="4641397" cy="5418475"/>
          </a:xfrm>
        </p:grpSpPr>
        <p:sp>
          <p:nvSpPr>
            <p:cNvPr id="19" name="Freeform 18"/>
            <p:cNvSpPr/>
            <p:nvPr/>
          </p:nvSpPr>
          <p:spPr>
            <a:xfrm>
              <a:off x="4199310" y="666495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0066CC"/>
            </a:solidFill>
            <a:ln>
              <a:noFill/>
            </a:ln>
            <a:effectLst/>
          </p:spPr>
          <p:txBody>
            <a:bodyPr spcFirstLastPara="0" vert="horz" wrap="square" lIns="516160" tIns="556851" rIns="516160" bIns="556851" numCol="1" spcCol="1270" anchor="ctr" anchorCtr="0">
              <a:noAutofit/>
            </a:bodyPr>
            <a:lstStyle/>
            <a:p>
              <a:pPr marL="0" marR="0" lvl="0" indent="0" algn="ctr" defTabSz="2844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6086617" y="666495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7030A0"/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marL="0" marR="0" lvl="0" indent="0" algn="ctr" defTabSz="1600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6960370" y="2371419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FFC000">
                <a:lumMod val="7500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516160" tIns="556851" rIns="516160" bIns="556851" numCol="1" spcCol="1270" anchor="ctr" anchorCtr="0">
              <a:noAutofit/>
            </a:bodyPr>
            <a:lstStyle/>
            <a:p>
              <a:pPr marL="0" marR="0" lvl="0" indent="0" algn="ctr" defTabSz="2844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5073063" y="2371419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ED7D31"/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marL="0" marR="0" lvl="0" indent="0" algn="ctr" defTabSz="1600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086617" y="4076342"/>
              <a:ext cx="1747506" cy="2008628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5B9BD5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516160" tIns="556851" rIns="516160" bIns="556851" numCol="1" spcCol="1270" anchor="ctr" anchorCtr="0">
              <a:noAutofit/>
            </a:bodyPr>
            <a:lstStyle/>
            <a:p>
              <a:pPr marL="0" marR="0" lvl="0" indent="0" algn="ctr" defTabSz="2844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4199310" y="4076343"/>
              <a:ext cx="1747506" cy="2008627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70AD47">
                <a:lumMod val="7500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marL="0" marR="0" lvl="0" indent="0" algn="ctr" defTabSz="1600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4463095" y="4520637"/>
              <a:ext cx="1195923" cy="1205177"/>
            </a:xfrm>
            <a:custGeom>
              <a:avLst/>
              <a:gdLst>
                <a:gd name="connsiteX0" fmla="*/ 0 w 2241629"/>
                <a:gd name="connsiteY0" fmla="*/ 0 h 1205177"/>
                <a:gd name="connsiteX1" fmla="*/ 2241629 w 2241629"/>
                <a:gd name="connsiteY1" fmla="*/ 0 h 1205177"/>
                <a:gd name="connsiteX2" fmla="*/ 2241629 w 2241629"/>
                <a:gd name="connsiteY2" fmla="*/ 1205177 h 1205177"/>
                <a:gd name="connsiteX3" fmla="*/ 0 w 2241629"/>
                <a:gd name="connsiteY3" fmla="*/ 1205177 h 1205177"/>
                <a:gd name="connsiteX4" fmla="*/ 0 w 2241629"/>
                <a:gd name="connsiteY4" fmla="*/ 0 h 120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1629" h="1205177">
                  <a:moveTo>
                    <a:pt x="0" y="0"/>
                  </a:moveTo>
                  <a:lnTo>
                    <a:pt x="2241629" y="0"/>
                  </a:lnTo>
                  <a:lnTo>
                    <a:pt x="2241629" y="1205177"/>
                  </a:lnTo>
                  <a:lnTo>
                    <a:pt x="0" y="120517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marR="0" lvl="0" indent="0" defTabSz="14668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Cody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173328" y="2648824"/>
              <a:ext cx="1656491" cy="1235534"/>
            </a:xfrm>
            <a:custGeom>
              <a:avLst/>
              <a:gdLst>
                <a:gd name="connsiteX0" fmla="*/ 0 w 2241629"/>
                <a:gd name="connsiteY0" fmla="*/ 0 h 1205177"/>
                <a:gd name="connsiteX1" fmla="*/ 2241629 w 2241629"/>
                <a:gd name="connsiteY1" fmla="*/ 0 h 1205177"/>
                <a:gd name="connsiteX2" fmla="*/ 2241629 w 2241629"/>
                <a:gd name="connsiteY2" fmla="*/ 1205177 h 1205177"/>
                <a:gd name="connsiteX3" fmla="*/ 0 w 2241629"/>
                <a:gd name="connsiteY3" fmla="*/ 1205177 h 1205177"/>
                <a:gd name="connsiteX4" fmla="*/ 0 w 2241629"/>
                <a:gd name="connsiteY4" fmla="*/ 0 h 120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1629" h="1205177">
                  <a:moveTo>
                    <a:pt x="0" y="0"/>
                  </a:moveTo>
                  <a:lnTo>
                    <a:pt x="2241629" y="0"/>
                  </a:lnTo>
                  <a:lnTo>
                    <a:pt x="2241629" y="1205177"/>
                  </a:lnTo>
                  <a:lnTo>
                    <a:pt x="0" y="120517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marR="0" lvl="0" indent="0" defTabSz="14668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File Exchange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6289737" y="4460310"/>
              <a:ext cx="1684765" cy="1205177"/>
            </a:xfrm>
            <a:custGeom>
              <a:avLst/>
              <a:gdLst>
                <a:gd name="connsiteX0" fmla="*/ 0 w 2241629"/>
                <a:gd name="connsiteY0" fmla="*/ 0 h 1205177"/>
                <a:gd name="connsiteX1" fmla="*/ 2241629 w 2241629"/>
                <a:gd name="connsiteY1" fmla="*/ 0 h 1205177"/>
                <a:gd name="connsiteX2" fmla="*/ 2241629 w 2241629"/>
                <a:gd name="connsiteY2" fmla="*/ 1205177 h 1205177"/>
                <a:gd name="connsiteX3" fmla="*/ 0 w 2241629"/>
                <a:gd name="connsiteY3" fmla="*/ 1205177 h 1205177"/>
                <a:gd name="connsiteX4" fmla="*/ 0 w 2241629"/>
                <a:gd name="connsiteY4" fmla="*/ 0 h 120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1629" h="1205177">
                  <a:moveTo>
                    <a:pt x="0" y="0"/>
                  </a:moveTo>
                  <a:lnTo>
                    <a:pt x="2241629" y="0"/>
                  </a:lnTo>
                  <a:lnTo>
                    <a:pt x="2241629" y="1205177"/>
                  </a:lnTo>
                  <a:lnTo>
                    <a:pt x="0" y="120517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marR="0" lvl="0" indent="0" defTabSz="14668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>
                  <a:solidFill>
                    <a:prstClr val="white"/>
                  </a:solidFill>
                  <a:latin typeface="Calibri" panose="020F0502020204030204"/>
                </a:rPr>
                <a:t> and more…</a:t>
              </a: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4299576" y="1066534"/>
              <a:ext cx="1656491" cy="1235534"/>
            </a:xfrm>
            <a:custGeom>
              <a:avLst/>
              <a:gdLst>
                <a:gd name="connsiteX0" fmla="*/ 0 w 2241629"/>
                <a:gd name="connsiteY0" fmla="*/ 0 h 1205177"/>
                <a:gd name="connsiteX1" fmla="*/ 2241629 w 2241629"/>
                <a:gd name="connsiteY1" fmla="*/ 0 h 1205177"/>
                <a:gd name="connsiteX2" fmla="*/ 2241629 w 2241629"/>
                <a:gd name="connsiteY2" fmla="*/ 1205177 h 1205177"/>
                <a:gd name="connsiteX3" fmla="*/ 0 w 2241629"/>
                <a:gd name="connsiteY3" fmla="*/ 1205177 h 1205177"/>
                <a:gd name="connsiteX4" fmla="*/ 0 w 2241629"/>
                <a:gd name="connsiteY4" fmla="*/ 0 h 120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1629" h="1205177">
                  <a:moveTo>
                    <a:pt x="0" y="0"/>
                  </a:moveTo>
                  <a:lnTo>
                    <a:pt x="2241629" y="0"/>
                  </a:lnTo>
                  <a:lnTo>
                    <a:pt x="2241629" y="1205177"/>
                  </a:lnTo>
                  <a:lnTo>
                    <a:pt x="0" y="120517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marR="0" lvl="0" indent="0" defTabSz="14668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Answers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6442629" y="1079073"/>
              <a:ext cx="1278081" cy="1235534"/>
            </a:xfrm>
            <a:custGeom>
              <a:avLst/>
              <a:gdLst>
                <a:gd name="connsiteX0" fmla="*/ 0 w 2241629"/>
                <a:gd name="connsiteY0" fmla="*/ 0 h 1205177"/>
                <a:gd name="connsiteX1" fmla="*/ 2241629 w 2241629"/>
                <a:gd name="connsiteY1" fmla="*/ 0 h 1205177"/>
                <a:gd name="connsiteX2" fmla="*/ 2241629 w 2241629"/>
                <a:gd name="connsiteY2" fmla="*/ 1205177 h 1205177"/>
                <a:gd name="connsiteX3" fmla="*/ 0 w 2241629"/>
                <a:gd name="connsiteY3" fmla="*/ 1205177 h 1205177"/>
                <a:gd name="connsiteX4" fmla="*/ 0 w 2241629"/>
                <a:gd name="connsiteY4" fmla="*/ 0 h 120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1629" h="1205177">
                  <a:moveTo>
                    <a:pt x="0" y="0"/>
                  </a:moveTo>
                  <a:lnTo>
                    <a:pt x="2241629" y="0"/>
                  </a:lnTo>
                  <a:lnTo>
                    <a:pt x="2241629" y="1205177"/>
                  </a:lnTo>
                  <a:lnTo>
                    <a:pt x="0" y="120517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marR="0" lvl="0" indent="0" defTabSz="14668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Blogs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6898924" y="2684395"/>
              <a:ext cx="1941783" cy="1235534"/>
            </a:xfrm>
            <a:custGeom>
              <a:avLst/>
              <a:gdLst>
                <a:gd name="connsiteX0" fmla="*/ 0 w 2241629"/>
                <a:gd name="connsiteY0" fmla="*/ 0 h 1205177"/>
                <a:gd name="connsiteX1" fmla="*/ 2241629 w 2241629"/>
                <a:gd name="connsiteY1" fmla="*/ 0 h 1205177"/>
                <a:gd name="connsiteX2" fmla="*/ 2241629 w 2241629"/>
                <a:gd name="connsiteY2" fmla="*/ 1205177 h 1205177"/>
                <a:gd name="connsiteX3" fmla="*/ 0 w 2241629"/>
                <a:gd name="connsiteY3" fmla="*/ 1205177 h 1205177"/>
                <a:gd name="connsiteX4" fmla="*/ 0 w 2241629"/>
                <a:gd name="connsiteY4" fmla="*/ 0 h 120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1629" h="1205177">
                  <a:moveTo>
                    <a:pt x="0" y="0"/>
                  </a:moveTo>
                  <a:lnTo>
                    <a:pt x="2241629" y="0"/>
                  </a:lnTo>
                  <a:lnTo>
                    <a:pt x="2241629" y="1205177"/>
                  </a:lnTo>
                  <a:lnTo>
                    <a:pt x="0" y="120517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marR="0" lvl="0" indent="0" defTabSz="14668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ThingSpeak</a:t>
              </a:r>
            </a:p>
          </p:txBody>
        </p:sp>
      </p:grpSp>
      <p:sp>
        <p:nvSpPr>
          <p:cNvPr id="38" name="Rectangle 37"/>
          <p:cNvSpPr/>
          <p:nvPr/>
        </p:nvSpPr>
        <p:spPr>
          <a:xfrm>
            <a:off x="533400" y="1238484"/>
            <a:ext cx="11263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Every month, over </a:t>
            </a:r>
            <a:r>
              <a:rPr lang="en-US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2 million </a:t>
            </a:r>
            <a:r>
              <a:rPr lang="en-US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MATLAB &amp; Simulink users visit MATLAB Central to get questions answered, download code and improve programming skills. 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MATLAB Central Community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248400" y="2771567"/>
            <a:ext cx="5075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itchFamily="34" charset="0"/>
                <a:cs typeface="Arial" pitchFamily="34" charset="0"/>
                <a:hlinkClick r:id="rId5"/>
              </a:rPr>
              <a:t>MATLAB Answers</a:t>
            </a:r>
            <a:r>
              <a:rPr lang="en-US" sz="1600">
                <a:latin typeface="Arial" pitchFamily="34" charset="0"/>
                <a:cs typeface="Arial" pitchFamily="34" charset="0"/>
              </a:rPr>
              <a:t>: Q&amp;A forum; most questions get answered in only </a:t>
            </a:r>
            <a:r>
              <a:rPr lang="en-US"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60</a:t>
            </a:r>
            <a:r>
              <a:rPr lang="en-US" sz="1600"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minutes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66383" y="3482350"/>
            <a:ext cx="5432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itchFamily="34" charset="0"/>
                <a:cs typeface="Arial" pitchFamily="34" charset="0"/>
                <a:hlinkClick r:id="rId6"/>
              </a:rPr>
              <a:t>File Exchange</a:t>
            </a:r>
            <a:r>
              <a:rPr lang="en-US" sz="1600">
                <a:latin typeface="Arial" pitchFamily="34" charset="0"/>
                <a:cs typeface="Arial" pitchFamily="34" charset="0"/>
              </a:rPr>
              <a:t>: Download code from a huge repository of free code including </a:t>
            </a:r>
            <a:r>
              <a:rPr lang="en-US"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tens of thousands </a:t>
            </a:r>
            <a:r>
              <a:rPr lang="en-US" sz="1600">
                <a:latin typeface="Arial" pitchFamily="34" charset="0"/>
                <a:cs typeface="Arial" pitchFamily="34" charset="0"/>
              </a:rPr>
              <a:t>of open source community files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71953" y="4318829"/>
            <a:ext cx="5075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itchFamily="34" charset="0"/>
                <a:cs typeface="Arial" pitchFamily="34" charset="0"/>
                <a:hlinkClick r:id="rId7"/>
              </a:rPr>
              <a:t>Cody</a:t>
            </a:r>
            <a:r>
              <a:rPr lang="en-US" sz="1600">
                <a:latin typeface="Arial" pitchFamily="34" charset="0"/>
                <a:cs typeface="Arial" pitchFamily="34" charset="0"/>
              </a:rPr>
              <a:t>: Sharpen programming skills while having fun</a:t>
            </a:r>
            <a:endParaRPr lang="en-US" sz="160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66383" y="4775046"/>
            <a:ext cx="5075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itchFamily="34" charset="0"/>
                <a:cs typeface="Arial" pitchFamily="34" charset="0"/>
                <a:hlinkClick r:id="rId8"/>
              </a:rPr>
              <a:t>Blogs</a:t>
            </a:r>
            <a:r>
              <a:rPr lang="en-US" sz="1600">
                <a:latin typeface="Arial" pitchFamily="34" charset="0"/>
                <a:cs typeface="Arial" pitchFamily="34" charset="0"/>
              </a:rPr>
              <a:t>: Get the inside view from Engineers who build and support MATLAB &amp; Simulink</a:t>
            </a:r>
            <a:endParaRPr lang="en-US" sz="160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78283" y="5410386"/>
            <a:ext cx="5075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itchFamily="34" charset="0"/>
                <a:cs typeface="Arial" pitchFamily="34" charset="0"/>
                <a:hlinkClick r:id="rId9"/>
              </a:rPr>
              <a:t>ThingSpeak</a:t>
            </a:r>
            <a:r>
              <a:rPr lang="en-US" sz="1600">
                <a:latin typeface="Arial" pitchFamily="34" charset="0"/>
                <a:cs typeface="Arial" pitchFamily="34" charset="0"/>
              </a:rPr>
              <a:t>:</a:t>
            </a:r>
            <a:r>
              <a:rPr lang="en-US" sz="1600" b="1">
                <a:latin typeface="Arial" pitchFamily="34" charset="0"/>
                <a:cs typeface="Arial" pitchFamily="34" charset="0"/>
              </a:rPr>
              <a:t> </a:t>
            </a:r>
            <a:r>
              <a:rPr lang="en-US" sz="1600">
                <a:latin typeface="Arial" pitchFamily="34" charset="0"/>
                <a:cs typeface="Arial" pitchFamily="34" charset="0"/>
              </a:rPr>
              <a:t>Explore </a:t>
            </a:r>
            <a:r>
              <a:rPr lang="en-US" sz="1600" err="1">
                <a:latin typeface="Arial" pitchFamily="34" charset="0"/>
                <a:cs typeface="Arial" pitchFamily="34" charset="0"/>
              </a:rPr>
              <a:t>IoT</a:t>
            </a:r>
            <a:r>
              <a:rPr lang="en-US" sz="1600">
                <a:latin typeface="Arial" pitchFamily="34" charset="0"/>
                <a:cs typeface="Arial" pitchFamily="34" charset="0"/>
              </a:rPr>
              <a:t> Data</a:t>
            </a:r>
            <a:endParaRPr lang="en-US" sz="160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503324" y="6138446"/>
            <a:ext cx="3329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itchFamily="34" charset="0"/>
                <a:cs typeface="Arial" pitchFamily="34" charset="0"/>
              </a:rPr>
              <a:t>And more for you to explore…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91924" y="4976066"/>
            <a:ext cx="836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itchFamily="34" charset="0"/>
                <a:cs typeface="Arial" pitchFamily="34" charset="0"/>
              </a:rPr>
              <a:t>Learn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819400" y="4980520"/>
            <a:ext cx="792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itchFamily="34" charset="0"/>
                <a:cs typeface="Arial" pitchFamily="34" charset="0"/>
              </a:rPr>
              <a:t>Connect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81884" y="4976066"/>
            <a:ext cx="1090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itchFamily="34" charset="0"/>
                <a:cs typeface="Arial" pitchFamily="34" charset="0"/>
              </a:rPr>
              <a:t>Contribute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023294" y="4976066"/>
            <a:ext cx="0" cy="261611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831507" y="4980520"/>
            <a:ext cx="0" cy="261611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833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8628C9-B595-47B5-9913-74DF5CE6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MathWorks Engineering Support</a:t>
            </a:r>
          </a:p>
        </p:txBody>
      </p:sp>
      <p:pic>
        <p:nvPicPr>
          <p:cNvPr id="6" name="Picture 5" descr="A group of people standing in a room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612E747-6BC8-426E-9B40-380332012F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11" b="35641"/>
          <a:stretch/>
        </p:blipFill>
        <p:spPr>
          <a:xfrm>
            <a:off x="3599329" y="4961380"/>
            <a:ext cx="4993341" cy="1123502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184F4AEC-AC0E-48DB-9A48-E698CE4FA4B6}"/>
              </a:ext>
            </a:extLst>
          </p:cNvPr>
          <p:cNvSpPr txBox="1">
            <a:spLocks/>
          </p:cNvSpPr>
          <p:nvPr/>
        </p:nvSpPr>
        <p:spPr>
          <a:xfrm>
            <a:off x="7349068" y="2635488"/>
            <a:ext cx="3323422" cy="731520"/>
          </a:xfrm>
          <a:prstGeom prst="rect">
            <a:avLst/>
          </a:prstGeom>
        </p:spPr>
        <p:txBody>
          <a:bodyPr vert="horz" lIns="0" tIns="0" rIns="0" bIns="91440" rtlCol="0">
            <a:noAutofit/>
          </a:bodyPr>
          <a:lstStyle>
            <a:lvl1pPr marL="0" indent="0" algn="l" defTabSz="91668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75000"/>
              <a:buFont typeface="Wingdings" pitchFamily="2" charset="2"/>
              <a:buNone/>
              <a:defRPr sz="2000" b="0" kern="1200">
                <a:solidFill>
                  <a:srgbClr val="63656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01240" indent="-34290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636569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202430" indent="-28575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sz="1604" kern="1200">
                <a:solidFill>
                  <a:srgbClr val="636569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2"/>
                </a:solidFill>
              </a:rPr>
              <a:t>Guided Evaluations</a:t>
            </a:r>
          </a:p>
        </p:txBody>
      </p:sp>
      <p:pic>
        <p:nvPicPr>
          <p:cNvPr id="8" name="Picture 7" descr="A group of people sitting at a desk with a computer&#10;&#10;Description automatically generated">
            <a:extLst>
              <a:ext uri="{FF2B5EF4-FFF2-40B4-BE49-F238E27FC236}">
                <a16:creationId xmlns:a16="http://schemas.microsoft.com/office/drawing/2014/main" id="{9537DD8A-56F1-4DA9-837F-7395970578E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t="27843" r="-25" b="38410"/>
          <a:stretch/>
        </p:blipFill>
        <p:spPr>
          <a:xfrm>
            <a:off x="690549" y="3207231"/>
            <a:ext cx="4993642" cy="1123200"/>
          </a:xfrm>
          <a:prstGeom prst="rect">
            <a:avLst/>
          </a:prstGeom>
        </p:spPr>
      </p:pic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24D8ED63-D0D9-4EE5-B5D7-39D586AC8A80}"/>
              </a:ext>
            </a:extLst>
          </p:cNvPr>
          <p:cNvSpPr txBox="1">
            <a:spLocks/>
          </p:cNvSpPr>
          <p:nvPr/>
        </p:nvSpPr>
        <p:spPr>
          <a:xfrm>
            <a:off x="2063541" y="2635488"/>
            <a:ext cx="2247657" cy="391923"/>
          </a:xfrm>
          <a:prstGeom prst="rect">
            <a:avLst/>
          </a:prstGeom>
        </p:spPr>
        <p:txBody>
          <a:bodyPr vert="horz" lIns="0" tIns="0" rIns="0" bIns="91440" rtlCol="0">
            <a:noAutofit/>
          </a:bodyPr>
          <a:lstStyle>
            <a:lvl1pPr marL="0" indent="0" algn="l" defTabSz="91668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75000"/>
              <a:buFont typeface="Wingdings" pitchFamily="2" charset="2"/>
              <a:buNone/>
              <a:defRPr sz="2000" b="0" kern="1200">
                <a:solidFill>
                  <a:srgbClr val="63656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01240" indent="-34290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636569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202430" indent="-28575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sz="1604" kern="1200">
                <a:solidFill>
                  <a:srgbClr val="636569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2"/>
                </a:solidFill>
              </a:rPr>
              <a:t>Training</a:t>
            </a:r>
          </a:p>
        </p:txBody>
      </p:sp>
      <p:pic>
        <p:nvPicPr>
          <p:cNvPr id="10" name="Picture 9" descr="A group of people sitting at a table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26E69B53-D3D9-424A-BC3A-0C9112B2BF0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1" b="32651"/>
          <a:stretch/>
        </p:blipFill>
        <p:spPr>
          <a:xfrm>
            <a:off x="6518638" y="3207231"/>
            <a:ext cx="4990752" cy="1123200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083BF038-EA1A-4089-887C-1CAC1FEC3E23}"/>
              </a:ext>
            </a:extLst>
          </p:cNvPr>
          <p:cNvSpPr txBox="1">
            <a:spLocks/>
          </p:cNvSpPr>
          <p:nvPr/>
        </p:nvSpPr>
        <p:spPr>
          <a:xfrm>
            <a:off x="4980513" y="6148157"/>
            <a:ext cx="2230971" cy="533102"/>
          </a:xfrm>
          <a:prstGeom prst="rect">
            <a:avLst/>
          </a:prstGeom>
        </p:spPr>
        <p:txBody>
          <a:bodyPr vert="horz" lIns="0" tIns="0" rIns="0" bIns="91440" rtlCol="0">
            <a:noAutofit/>
          </a:bodyPr>
          <a:lstStyle>
            <a:lvl1pPr marL="0" indent="0" algn="l" defTabSz="91668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75000"/>
              <a:buFont typeface="Wingdings" pitchFamily="2" charset="2"/>
              <a:buNone/>
              <a:defRPr sz="2000" b="0" kern="1200">
                <a:solidFill>
                  <a:srgbClr val="63656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01240" indent="-34290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636569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202430" indent="-28575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sz="1604" kern="1200">
                <a:solidFill>
                  <a:srgbClr val="636569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2"/>
                </a:solidFill>
              </a:rPr>
              <a:t>Technical Support</a:t>
            </a:r>
          </a:p>
        </p:txBody>
      </p:sp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D11BE2FC-DA81-4DC9-A337-DED3A346C31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00"/>
          <a:stretch/>
        </p:blipFill>
        <p:spPr>
          <a:xfrm>
            <a:off x="692193" y="1447800"/>
            <a:ext cx="4991998" cy="1123200"/>
          </a:xfrm>
          <a:prstGeom prst="rect">
            <a:avLst/>
          </a:prstGeom>
        </p:spPr>
      </p:pic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7DE924C7-4ABA-468E-AEA4-F5A04A524D82}"/>
              </a:ext>
            </a:extLst>
          </p:cNvPr>
          <p:cNvSpPr txBox="1">
            <a:spLocks/>
          </p:cNvSpPr>
          <p:nvPr/>
        </p:nvSpPr>
        <p:spPr>
          <a:xfrm>
            <a:off x="7650758" y="4386738"/>
            <a:ext cx="2704857" cy="731520"/>
          </a:xfrm>
          <a:prstGeom prst="rect">
            <a:avLst/>
          </a:prstGeom>
        </p:spPr>
        <p:txBody>
          <a:bodyPr vert="horz" lIns="0" tIns="0" rIns="0" bIns="91440" rtlCol="0">
            <a:noAutofit/>
          </a:bodyPr>
          <a:lstStyle>
            <a:lvl1pPr marL="0" indent="0" algn="l" defTabSz="91668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75000"/>
              <a:buFont typeface="Wingdings" pitchFamily="2" charset="2"/>
              <a:buNone/>
              <a:defRPr sz="2000" b="0" kern="1200">
                <a:solidFill>
                  <a:srgbClr val="63656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01240" indent="-34290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636569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202430" indent="-28575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sz="1604" kern="1200">
                <a:solidFill>
                  <a:srgbClr val="636569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2"/>
                </a:solidFill>
              </a:rPr>
              <a:t>Consulting</a:t>
            </a:r>
          </a:p>
        </p:txBody>
      </p:sp>
      <p:pic>
        <p:nvPicPr>
          <p:cNvPr id="14" name="Content Placeholder 5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1A2C2C4F-1D9A-4C7B-9264-70F1899F799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08" b="18597"/>
          <a:stretch/>
        </p:blipFill>
        <p:spPr>
          <a:xfrm>
            <a:off x="6514778" y="1447800"/>
            <a:ext cx="4992002" cy="1123200"/>
          </a:xfrm>
          <a:prstGeom prst="rect">
            <a:avLst/>
          </a:prstGeom>
        </p:spPr>
      </p:pic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DFC554D2-C176-467F-9A35-DB21E18C5AC4}"/>
              </a:ext>
            </a:extLst>
          </p:cNvPr>
          <p:cNvSpPr txBox="1">
            <a:spLocks/>
          </p:cNvSpPr>
          <p:nvPr/>
        </p:nvSpPr>
        <p:spPr>
          <a:xfrm>
            <a:off x="2136258" y="4395703"/>
            <a:ext cx="2256448" cy="515503"/>
          </a:xfrm>
          <a:prstGeom prst="rect">
            <a:avLst/>
          </a:prstGeom>
        </p:spPr>
        <p:txBody>
          <a:bodyPr vert="horz" lIns="0" tIns="0" rIns="0" bIns="91440" rtlCol="0">
            <a:noAutofit/>
          </a:bodyPr>
          <a:lstStyle>
            <a:lvl1pPr marL="0" indent="0" algn="l" defTabSz="91668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75000"/>
              <a:buFont typeface="Wingdings" pitchFamily="2" charset="2"/>
              <a:buNone/>
              <a:defRPr sz="2000" b="0" kern="1200">
                <a:solidFill>
                  <a:srgbClr val="63656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01240" indent="-34290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636569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202430" indent="-28575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sz="1604" kern="1200">
                <a:solidFill>
                  <a:srgbClr val="636569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tx2"/>
                </a:solidFill>
              </a:rPr>
              <a:t>Onsite Workshops</a:t>
            </a:r>
          </a:p>
        </p:txBody>
      </p:sp>
    </p:spTree>
    <p:extLst>
      <p:ext uri="{BB962C8B-B14F-4D97-AF65-F5344CB8AC3E}">
        <p14:creationId xmlns:p14="http://schemas.microsoft.com/office/powerpoint/2010/main" val="312741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Training: </a:t>
            </a:r>
            <a:r>
              <a:rPr lang="en-US" i="1"/>
              <a:t>MATLAB Fundamentals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172200" cy="46482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After this 3-day course you will be able to:</a:t>
            </a:r>
          </a:p>
          <a:p>
            <a:endParaRPr lang="en-US"/>
          </a:p>
          <a:p>
            <a:r>
              <a:rPr lang="en-US"/>
              <a:t>Import, analyze, and export data</a:t>
            </a:r>
          </a:p>
          <a:p>
            <a:endParaRPr lang="en-US"/>
          </a:p>
          <a:p>
            <a:r>
              <a:rPr lang="en-US"/>
              <a:t>Write programs to </a:t>
            </a:r>
            <a:br>
              <a:rPr lang="en-US"/>
            </a:br>
            <a:r>
              <a:rPr lang="en-US"/>
              <a:t>automate complex tasks</a:t>
            </a:r>
          </a:p>
          <a:p>
            <a:endParaRPr lang="en-US"/>
          </a:p>
          <a:p>
            <a:r>
              <a:rPr lang="en-US"/>
              <a:t>Perform calculations and </a:t>
            </a:r>
            <a:br>
              <a:rPr lang="en-US"/>
            </a:br>
            <a:r>
              <a:rPr lang="en-US"/>
              <a:t>analysis on data sets</a:t>
            </a:r>
          </a:p>
          <a:p>
            <a:endParaRPr lang="en-US"/>
          </a:p>
          <a:p>
            <a:r>
              <a:rPr lang="en-US"/>
              <a:t>Create informative data visualizations</a:t>
            </a:r>
          </a:p>
        </p:txBody>
      </p: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6751190" y="3068779"/>
            <a:ext cx="4139184" cy="2554265"/>
            <a:chOff x="4886323" y="1282025"/>
            <a:chExt cx="4138296" cy="2553652"/>
          </a:xfrm>
        </p:grpSpPr>
        <p:pic>
          <p:nvPicPr>
            <p:cNvPr id="8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8021" y="1282025"/>
              <a:ext cx="1826598" cy="1369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217" y="1343579"/>
              <a:ext cx="1489103" cy="1578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6323" y="3170146"/>
              <a:ext cx="2274888" cy="66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149" y="986201"/>
            <a:ext cx="2388651" cy="179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191" y="4744449"/>
            <a:ext cx="1901242" cy="1426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6890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sz="2400" i="1"/>
          </a:p>
        </p:txBody>
      </p:sp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1313" indent="-341313">
              <a:tabLst>
                <a:tab pos="457200" algn="l"/>
              </a:tabLst>
            </a:pPr>
            <a:r>
              <a:rPr lang="en-US"/>
              <a:t>Low Code Data Analysis</a:t>
            </a:r>
          </a:p>
          <a:p>
            <a:pPr marL="341313" indent="-341313">
              <a:tabLst>
                <a:tab pos="457200" algn="l"/>
              </a:tabLst>
            </a:pPr>
            <a:endParaRPr lang="en-US"/>
          </a:p>
          <a:p>
            <a:pPr marL="341313" indent="-341313">
              <a:tabLst>
                <a:tab pos="457200" algn="l"/>
              </a:tabLst>
            </a:pPr>
            <a:r>
              <a:rPr lang="en-US"/>
              <a:t>Demo – Modeling Flight Sensor Data</a:t>
            </a:r>
          </a:p>
          <a:p>
            <a:pPr marL="341313" indent="-341313">
              <a:tabLst>
                <a:tab pos="457200" algn="l"/>
              </a:tabLst>
            </a:pPr>
            <a:endParaRPr lang="en-US"/>
          </a:p>
          <a:p>
            <a:pPr marL="341313" indent="-341313">
              <a:tabLst>
                <a:tab pos="457200" algn="l"/>
              </a:tabLst>
            </a:pPr>
            <a:r>
              <a:rPr lang="en-US"/>
              <a:t>Learning Resources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8918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0CB6430-826B-4973-8E2C-E139637E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 Started for Free with Onramp Courses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0C33DA-9D03-41AF-8DF2-BF9C8F818225}"/>
              </a:ext>
            </a:extLst>
          </p:cNvPr>
          <p:cNvGrpSpPr/>
          <p:nvPr/>
        </p:nvGrpSpPr>
        <p:grpSpPr>
          <a:xfrm>
            <a:off x="114300" y="1096393"/>
            <a:ext cx="11963400" cy="5429295"/>
            <a:chOff x="114300" y="1295400"/>
            <a:chExt cx="11963400" cy="542929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9A8379-2766-4C71-AC1D-88E9334EF031}"/>
                </a:ext>
              </a:extLst>
            </p:cNvPr>
            <p:cNvGrpSpPr/>
            <p:nvPr/>
          </p:nvGrpSpPr>
          <p:grpSpPr>
            <a:xfrm>
              <a:off x="114300" y="1295400"/>
              <a:ext cx="11963400" cy="5429295"/>
              <a:chOff x="228600" y="1276411"/>
              <a:chExt cx="11963400" cy="542929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0DB783E-3B9D-4ECB-8ABB-A2F74E6C5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8600" y="1276411"/>
                <a:ext cx="8991600" cy="272691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E57D518-EB6B-4E42-B3D1-768C798FF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840" y="4003326"/>
                <a:ext cx="8976360" cy="270238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0DDE454-3C5B-4BF2-95C7-84C220E1E8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8522"/>
              <a:stretch/>
            </p:blipFill>
            <p:spPr>
              <a:xfrm>
                <a:off x="9244584" y="4003325"/>
                <a:ext cx="2947416" cy="2626075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6186A9-AF85-49D5-87AB-C235EFC7D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2476" y="1320232"/>
              <a:ext cx="2909316" cy="2683353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DC83E18-42C6-4B92-AC54-BD6339FC4B57}"/>
              </a:ext>
            </a:extLst>
          </p:cNvPr>
          <p:cNvSpPr/>
          <p:nvPr/>
        </p:nvSpPr>
        <p:spPr>
          <a:xfrm>
            <a:off x="4433782" y="6477000"/>
            <a:ext cx="33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hlinkClick r:id="rId6"/>
              </a:rPr>
              <a:t>https://matlabacademy.mathworks.com/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07553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3E0C-D705-36CC-E2EF-EDE97B89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Feedback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11DDF8-0854-E496-8766-A2935446B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76" y="1030224"/>
            <a:ext cx="5032248" cy="50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E82FF9-CB26-712F-9A53-CEF6A027A11A}"/>
              </a:ext>
            </a:extLst>
          </p:cNvPr>
          <p:cNvSpPr txBox="1"/>
          <p:nvPr/>
        </p:nvSpPr>
        <p:spPr>
          <a:xfrm>
            <a:off x="2101215" y="5994892"/>
            <a:ext cx="7989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dirty="0">
                <a:hlinkClick r:id="rId3"/>
              </a:rPr>
              <a:t>https://share.hsforms.com/1sLjuHVP4Tk-SvxXGkiC-4g3sou6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51787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-Membrane_CMYK_Master_Sma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484" y="1744206"/>
            <a:ext cx="2141035" cy="19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15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MATLAB simplifies the data analysis workflow with low code tools</a:t>
            </a:r>
          </a:p>
        </p:txBody>
      </p:sp>
      <p:sp>
        <p:nvSpPr>
          <p:cNvPr id="188" name="Left-Right Arrow 187"/>
          <p:cNvSpPr/>
          <p:nvPr/>
        </p:nvSpPr>
        <p:spPr>
          <a:xfrm>
            <a:off x="7500537" y="3910053"/>
            <a:ext cx="838200" cy="304800"/>
          </a:xfrm>
          <a:prstGeom prst="leftRightArrow">
            <a:avLst>
              <a:gd name="adj1" fmla="val 61374"/>
              <a:gd name="adj2" fmla="val 79760"/>
            </a:avLst>
          </a:prstGeom>
          <a:gradFill flip="none" rotWithShape="1">
            <a:gsLst>
              <a:gs pos="0">
                <a:schemeClr val="tx2"/>
              </a:gs>
              <a:gs pos="100000">
                <a:srgbClr val="6491B4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61"/>
          <p:cNvGrpSpPr/>
          <p:nvPr/>
        </p:nvGrpSpPr>
        <p:grpSpPr>
          <a:xfrm>
            <a:off x="8382000" y="1600200"/>
            <a:ext cx="1828800" cy="4648200"/>
            <a:chOff x="6858000" y="1600200"/>
            <a:chExt cx="1828800" cy="4648200"/>
          </a:xfrm>
        </p:grpSpPr>
        <p:sp>
          <p:nvSpPr>
            <p:cNvPr id="165" name="AutoShape 19"/>
            <p:cNvSpPr>
              <a:spLocks noChangeArrowheads="1"/>
            </p:cNvSpPr>
            <p:nvPr/>
          </p:nvSpPr>
          <p:spPr bwMode="auto">
            <a:xfrm>
              <a:off x="6858000" y="1600200"/>
              <a:ext cx="1828800" cy="4648200"/>
            </a:xfrm>
            <a:prstGeom prst="roundRect">
              <a:avLst>
                <a:gd name="adj" fmla="val 4692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342900">
                <a:prstClr val="black">
                  <a:alpha val="37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6" name="AutoShape 19"/>
            <p:cNvSpPr>
              <a:spLocks noChangeArrowheads="1"/>
            </p:cNvSpPr>
            <p:nvPr/>
          </p:nvSpPr>
          <p:spPr bwMode="auto">
            <a:xfrm>
              <a:off x="6972300" y="2031190"/>
              <a:ext cx="1600200" cy="4079440"/>
            </a:xfrm>
            <a:prstGeom prst="roundRect">
              <a:avLst>
                <a:gd name="adj" fmla="val 4692"/>
              </a:avLst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1" name="Rounded Rectangle 170"/>
            <p:cNvSpPr/>
            <p:nvPr/>
          </p:nvSpPr>
          <p:spPr bwMode="auto">
            <a:xfrm>
              <a:off x="6972300" y="2093975"/>
              <a:ext cx="1600200" cy="457199"/>
            </a:xfrm>
            <a:prstGeom prst="roundRect">
              <a:avLst>
                <a:gd name="adj" fmla="val 24041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n-US" sz="1200" b="1">
                  <a:latin typeface="Arial" pitchFamily="34" charset="0"/>
                  <a:cs typeface="Arial" pitchFamily="34" charset="0"/>
                </a:rPr>
                <a:t>Reporting and Documentation</a:t>
              </a:r>
            </a:p>
          </p:txBody>
        </p:sp>
        <p:sp>
          <p:nvSpPr>
            <p:cNvPr id="172" name="Rounded Rectangle 171"/>
            <p:cNvSpPr/>
            <p:nvPr/>
          </p:nvSpPr>
          <p:spPr bwMode="auto">
            <a:xfrm>
              <a:off x="6972300" y="3465213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n-US" sz="1200" b="1">
                  <a:latin typeface="Arial" pitchFamily="34" charset="0"/>
                  <a:cs typeface="Arial" pitchFamily="34" charset="0"/>
                </a:rPr>
                <a:t>Outputs for Design</a:t>
              </a:r>
            </a:p>
          </p:txBody>
        </p:sp>
        <p:sp>
          <p:nvSpPr>
            <p:cNvPr id="173" name="Rounded Rectangle 172"/>
            <p:cNvSpPr/>
            <p:nvPr/>
          </p:nvSpPr>
          <p:spPr bwMode="auto">
            <a:xfrm>
              <a:off x="6972300" y="4829860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n-US" sz="1200" b="1">
                  <a:latin typeface="Arial" pitchFamily="34" charset="0"/>
                  <a:cs typeface="Arial" pitchFamily="34" charset="0"/>
                </a:rPr>
                <a:t>Deployment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7239332" y="1655802"/>
              <a:ext cx="10661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Arial" pitchFamily="34" charset="0"/>
                  <a:cs typeface="Arial" pitchFamily="34" charset="0"/>
                </a:rPr>
                <a:t>Share</a:t>
              </a:r>
            </a:p>
            <a:p>
              <a:pPr algn="ctr"/>
              <a:endParaRPr lang="en-US" sz="160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77" name="Straight Connector 176"/>
            <p:cNvCxnSpPr/>
            <p:nvPr/>
          </p:nvCxnSpPr>
          <p:spPr>
            <a:xfrm flipV="1">
              <a:off x="7048500" y="3386016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V="1">
              <a:off x="7048500" y="4751574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60"/>
            <p:cNvGrpSpPr/>
            <p:nvPr/>
          </p:nvGrpSpPr>
          <p:grpSpPr>
            <a:xfrm>
              <a:off x="7076352" y="2667000"/>
              <a:ext cx="1392096" cy="457200"/>
              <a:chOff x="7073185" y="2667000"/>
              <a:chExt cx="1392096" cy="457200"/>
            </a:xfrm>
          </p:grpSpPr>
          <p:pic>
            <p:nvPicPr>
              <p:cNvPr id="84" name="Picture 83" descr="doc1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629477" y="2667001"/>
                <a:ext cx="366345" cy="4559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5" name="Picture 84" descr="doc1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73185" y="2667000"/>
                <a:ext cx="453179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2" name="Picture 111" descr="doc1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98936" y="2667000"/>
                <a:ext cx="366345" cy="4559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4" name="Group 59"/>
            <p:cNvGrpSpPr/>
            <p:nvPr/>
          </p:nvGrpSpPr>
          <p:grpSpPr>
            <a:xfrm>
              <a:off x="7132345" y="3755745"/>
              <a:ext cx="1280110" cy="883592"/>
              <a:chOff x="7136583" y="3755745"/>
              <a:chExt cx="1280110" cy="883592"/>
            </a:xfrm>
          </p:grpSpPr>
          <p:pic>
            <p:nvPicPr>
              <p:cNvPr id="87" name="Picture 86" descr="car3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36583" y="3755745"/>
                <a:ext cx="607418" cy="419154"/>
              </a:xfrm>
              <a:prstGeom prst="rect">
                <a:avLst/>
              </a:prstGeom>
            </p:spPr>
          </p:pic>
          <p:pic>
            <p:nvPicPr>
              <p:cNvPr id="90" name="Picture 89" descr="car3.pn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36583" y="4221122"/>
                <a:ext cx="605528" cy="418215"/>
              </a:xfrm>
              <a:prstGeom prst="rect">
                <a:avLst/>
              </a:prstGeom>
            </p:spPr>
          </p:pic>
          <p:pic>
            <p:nvPicPr>
              <p:cNvPr id="108" name="Picture 107" descr="car3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11787" y="4220737"/>
                <a:ext cx="604906" cy="418600"/>
              </a:xfrm>
              <a:prstGeom prst="rect">
                <a:avLst/>
              </a:prstGeom>
            </p:spPr>
          </p:pic>
          <p:pic>
            <p:nvPicPr>
              <p:cNvPr id="113" name="Picture 112" descr="car3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09276" y="3755745"/>
                <a:ext cx="607416" cy="419153"/>
              </a:xfrm>
              <a:prstGeom prst="rect">
                <a:avLst/>
              </a:prstGeom>
            </p:spPr>
          </p:pic>
        </p:grpSp>
      </p:grpSp>
      <p:grpSp>
        <p:nvGrpSpPr>
          <p:cNvPr id="5" name="Group 65"/>
          <p:cNvGrpSpPr/>
          <p:nvPr/>
        </p:nvGrpSpPr>
        <p:grpSpPr>
          <a:xfrm>
            <a:off x="4724400" y="1600200"/>
            <a:ext cx="2743200" cy="4645152"/>
            <a:chOff x="3200400" y="1600200"/>
            <a:chExt cx="2743200" cy="4645152"/>
          </a:xfrm>
        </p:grpSpPr>
        <p:sp>
          <p:nvSpPr>
            <p:cNvPr id="161" name="AutoShape 19"/>
            <p:cNvSpPr>
              <a:spLocks noChangeArrowheads="1"/>
            </p:cNvSpPr>
            <p:nvPr/>
          </p:nvSpPr>
          <p:spPr bwMode="auto">
            <a:xfrm>
              <a:off x="3200400" y="1600200"/>
              <a:ext cx="2743200" cy="4645152"/>
            </a:xfrm>
            <a:prstGeom prst="roundRect">
              <a:avLst>
                <a:gd name="adj" fmla="val 3487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342900">
                <a:prstClr val="black">
                  <a:alpha val="37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3238500" y="1655802"/>
              <a:ext cx="2667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Arial" pitchFamily="34" charset="0"/>
                  <a:cs typeface="Arial" pitchFamily="34" charset="0"/>
                </a:rPr>
                <a:t>Explore &amp; Discover</a:t>
              </a:r>
            </a:p>
            <a:p>
              <a:pPr algn="ctr"/>
              <a:endParaRPr lang="en-US" sz="160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4993313" y="2184805"/>
            <a:ext cx="1331975" cy="1447800"/>
            <a:chOff x="3479800" y="2184805"/>
            <a:chExt cx="1331975" cy="1447800"/>
          </a:xfrm>
        </p:grpSpPr>
        <p:sp>
          <p:nvSpPr>
            <p:cNvPr id="206" name="AutoShape 19"/>
            <p:cNvSpPr>
              <a:spLocks noChangeArrowheads="1"/>
            </p:cNvSpPr>
            <p:nvPr/>
          </p:nvSpPr>
          <p:spPr bwMode="gray">
            <a:xfrm>
              <a:off x="3479800" y="2184805"/>
              <a:ext cx="1331975" cy="1447800"/>
            </a:xfrm>
            <a:prstGeom prst="roundRect">
              <a:avLst>
                <a:gd name="adj" fmla="val 7739"/>
              </a:avLst>
            </a:prstGeom>
            <a:gradFill>
              <a:gsLst>
                <a:gs pos="7000">
                  <a:schemeClr val="tx2"/>
                </a:gs>
                <a:gs pos="100000">
                  <a:srgbClr val="A5BECF"/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07" name="Rounded Rectangle 206"/>
            <p:cNvSpPr/>
            <p:nvPr/>
          </p:nvSpPr>
          <p:spPr bwMode="white">
            <a:xfrm>
              <a:off x="3498087" y="2235605"/>
              <a:ext cx="1295400" cy="406357"/>
            </a:xfrm>
            <a:prstGeom prst="roundRect">
              <a:avLst>
                <a:gd name="adj" fmla="val 50000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0" rIns="9144" bIns="9144" anchor="t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Data Analysis </a:t>
              </a:r>
              <a:br>
                <a:rPr lang="en-US" sz="12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2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&amp; Modeling</a:t>
              </a:r>
            </a:p>
          </p:txBody>
        </p:sp>
        <p:pic>
          <p:nvPicPr>
            <p:cNvPr id="208" name="Picture 207" descr="graph3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33443" y="2787386"/>
              <a:ext cx="1024689" cy="673283"/>
            </a:xfrm>
            <a:prstGeom prst="rect">
              <a:avLst/>
            </a:prstGeom>
            <a:effectLst>
              <a:outerShdw blurRad="63500" dist="63500" dir="2700000" sx="95000" sy="95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Group 55"/>
          <p:cNvGrpSpPr/>
          <p:nvPr/>
        </p:nvGrpSpPr>
        <p:grpSpPr>
          <a:xfrm>
            <a:off x="5866715" y="3292394"/>
            <a:ext cx="1331975" cy="1447800"/>
            <a:chOff x="4353202" y="3292394"/>
            <a:chExt cx="1331975" cy="1447800"/>
          </a:xfrm>
        </p:grpSpPr>
        <p:sp>
          <p:nvSpPr>
            <p:cNvPr id="209" name="AutoShape 19"/>
            <p:cNvSpPr>
              <a:spLocks noChangeArrowheads="1"/>
            </p:cNvSpPr>
            <p:nvPr/>
          </p:nvSpPr>
          <p:spPr bwMode="gray">
            <a:xfrm>
              <a:off x="4353202" y="3292394"/>
              <a:ext cx="1331975" cy="1447800"/>
            </a:xfrm>
            <a:prstGeom prst="roundRect">
              <a:avLst>
                <a:gd name="adj" fmla="val 7739"/>
              </a:avLst>
            </a:prstGeom>
            <a:gradFill>
              <a:gsLst>
                <a:gs pos="7000">
                  <a:schemeClr val="tx2"/>
                </a:gs>
                <a:gs pos="100000">
                  <a:srgbClr val="A5BECF"/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0" name="Rounded Rectangle 209"/>
            <p:cNvSpPr/>
            <p:nvPr/>
          </p:nvSpPr>
          <p:spPr bwMode="white">
            <a:xfrm>
              <a:off x="4354172" y="3333600"/>
              <a:ext cx="1330034" cy="479507"/>
            </a:xfrm>
            <a:prstGeom prst="roundRect">
              <a:avLst>
                <a:gd name="adj" fmla="val 50000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0" rIns="9144" bIns="9144" anchor="t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Algorithm </a:t>
              </a:r>
              <a:br>
                <a:rPr lang="en-US" sz="12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2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Development</a:t>
              </a:r>
            </a:p>
          </p:txBody>
        </p:sp>
        <p:pic>
          <p:nvPicPr>
            <p:cNvPr id="211" name="Picture 210" descr="graph3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09438" y="3900073"/>
              <a:ext cx="1019503" cy="665424"/>
            </a:xfrm>
            <a:prstGeom prst="rect">
              <a:avLst/>
            </a:prstGeom>
            <a:effectLst>
              <a:outerShdw blurRad="63500" dist="63500" dir="2700000" sx="95000" sy="95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" name="Group 56"/>
          <p:cNvGrpSpPr/>
          <p:nvPr/>
        </p:nvGrpSpPr>
        <p:grpSpPr>
          <a:xfrm>
            <a:off x="5289229" y="4481224"/>
            <a:ext cx="1331975" cy="1447800"/>
            <a:chOff x="3775716" y="4481224"/>
            <a:chExt cx="1331975" cy="1447800"/>
          </a:xfrm>
        </p:grpSpPr>
        <p:sp>
          <p:nvSpPr>
            <p:cNvPr id="217" name="AutoShape 19"/>
            <p:cNvSpPr>
              <a:spLocks noChangeArrowheads="1"/>
            </p:cNvSpPr>
            <p:nvPr/>
          </p:nvSpPr>
          <p:spPr bwMode="gray">
            <a:xfrm>
              <a:off x="3775716" y="4481224"/>
              <a:ext cx="1331975" cy="1447800"/>
            </a:xfrm>
            <a:prstGeom prst="roundRect">
              <a:avLst>
                <a:gd name="adj" fmla="val 7739"/>
              </a:avLst>
            </a:prstGeom>
            <a:gradFill>
              <a:gsLst>
                <a:gs pos="7000">
                  <a:schemeClr val="tx2"/>
                </a:gs>
                <a:gs pos="100000">
                  <a:srgbClr val="A5BECF"/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8" name="Rounded Rectangle 217"/>
            <p:cNvSpPr/>
            <p:nvPr/>
          </p:nvSpPr>
          <p:spPr bwMode="white">
            <a:xfrm>
              <a:off x="3832103" y="4534350"/>
              <a:ext cx="1219200" cy="454874"/>
            </a:xfrm>
            <a:prstGeom prst="roundRect">
              <a:avLst>
                <a:gd name="adj" fmla="val 50000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0" rIns="9144" bIns="9144" anchor="t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Application </a:t>
              </a:r>
              <a:br>
                <a:rPr lang="en-US" sz="12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2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Development</a:t>
              </a:r>
            </a:p>
          </p:txBody>
        </p:sp>
        <p:pic>
          <p:nvPicPr>
            <p:cNvPr id="219" name="Picture 218" descr="graph3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29360" y="5090409"/>
              <a:ext cx="1024687" cy="672774"/>
            </a:xfrm>
            <a:prstGeom prst="rect">
              <a:avLst/>
            </a:prstGeom>
            <a:effectLst>
              <a:outerShdw blurRad="63500" dist="63500" dir="2700000" sx="95000" sy="95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7" name="Left-Right Arrow 186"/>
          <p:cNvSpPr/>
          <p:nvPr/>
        </p:nvSpPr>
        <p:spPr>
          <a:xfrm>
            <a:off x="3842937" y="3910053"/>
            <a:ext cx="838200" cy="304800"/>
          </a:xfrm>
          <a:prstGeom prst="leftRightArrow">
            <a:avLst>
              <a:gd name="adj1" fmla="val 61374"/>
              <a:gd name="adj2" fmla="val 79760"/>
            </a:avLst>
          </a:prstGeom>
          <a:gradFill flip="none" rotWithShape="1">
            <a:gsLst>
              <a:gs pos="0">
                <a:schemeClr val="tx2"/>
              </a:gs>
              <a:gs pos="100000">
                <a:srgbClr val="6491B4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52"/>
          <p:cNvGrpSpPr/>
          <p:nvPr/>
        </p:nvGrpSpPr>
        <p:grpSpPr>
          <a:xfrm>
            <a:off x="1972129" y="1600200"/>
            <a:ext cx="1828800" cy="4648200"/>
            <a:chOff x="448129" y="1600200"/>
            <a:chExt cx="1828800" cy="4648200"/>
          </a:xfrm>
        </p:grpSpPr>
        <p:sp>
          <p:nvSpPr>
            <p:cNvPr id="163" name="AutoShape 19"/>
            <p:cNvSpPr>
              <a:spLocks noChangeArrowheads="1"/>
            </p:cNvSpPr>
            <p:nvPr/>
          </p:nvSpPr>
          <p:spPr bwMode="auto">
            <a:xfrm>
              <a:off x="448129" y="1600200"/>
              <a:ext cx="1828800" cy="4648200"/>
            </a:xfrm>
            <a:prstGeom prst="roundRect">
              <a:avLst>
                <a:gd name="adj" fmla="val 4692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342900">
                <a:prstClr val="black">
                  <a:alpha val="37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4" name="AutoShape 19"/>
            <p:cNvSpPr>
              <a:spLocks noChangeArrowheads="1"/>
            </p:cNvSpPr>
            <p:nvPr/>
          </p:nvSpPr>
          <p:spPr bwMode="auto">
            <a:xfrm>
              <a:off x="562429" y="2031190"/>
              <a:ext cx="1600200" cy="4079440"/>
            </a:xfrm>
            <a:prstGeom prst="roundRect">
              <a:avLst>
                <a:gd name="adj" fmla="val 4692"/>
              </a:avLst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8" name="Rounded Rectangle 167"/>
            <p:cNvSpPr/>
            <p:nvPr/>
          </p:nvSpPr>
          <p:spPr bwMode="auto">
            <a:xfrm>
              <a:off x="562429" y="2093975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n-US" sz="1200" b="1">
                  <a:latin typeface="Arial" pitchFamily="34" charset="0"/>
                  <a:cs typeface="Arial" pitchFamily="34" charset="0"/>
                </a:rPr>
                <a:t>Files</a:t>
              </a:r>
            </a:p>
          </p:txBody>
        </p:sp>
        <p:sp>
          <p:nvSpPr>
            <p:cNvPr id="169" name="Rounded Rectangle 168"/>
            <p:cNvSpPr/>
            <p:nvPr/>
          </p:nvSpPr>
          <p:spPr bwMode="auto">
            <a:xfrm>
              <a:off x="562429" y="3465213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n-US" sz="1200" b="1">
                  <a:latin typeface="Arial" pitchFamily="34" charset="0"/>
                  <a:cs typeface="Arial" pitchFamily="34" charset="0"/>
                </a:rPr>
                <a:t>Software</a:t>
              </a:r>
            </a:p>
          </p:txBody>
        </p:sp>
        <p:sp>
          <p:nvSpPr>
            <p:cNvPr id="170" name="Rounded Rectangle 169"/>
            <p:cNvSpPr/>
            <p:nvPr/>
          </p:nvSpPr>
          <p:spPr bwMode="auto">
            <a:xfrm>
              <a:off x="562429" y="4829860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n-US" sz="1200" b="1">
                  <a:latin typeface="Arial" pitchFamily="34" charset="0"/>
                  <a:cs typeface="Arial" pitchFamily="34" charset="0"/>
                </a:rPr>
                <a:t>Hardware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829461" y="1655802"/>
              <a:ext cx="10661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Arial" pitchFamily="34" charset="0"/>
                  <a:cs typeface="Arial" pitchFamily="34" charset="0"/>
                </a:rPr>
                <a:t>Access</a:t>
              </a:r>
            </a:p>
            <a:p>
              <a:pPr algn="ctr"/>
              <a:endParaRPr lang="en-US" sz="160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78" name="Straight Connector 177"/>
            <p:cNvCxnSpPr/>
            <p:nvPr/>
          </p:nvCxnSpPr>
          <p:spPr>
            <a:xfrm flipV="1">
              <a:off x="638629" y="3386016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V="1">
              <a:off x="638629" y="4751574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Picture 180" descr="files1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2434" y="2388933"/>
              <a:ext cx="660190" cy="785626"/>
            </a:xfrm>
            <a:prstGeom prst="rect">
              <a:avLst/>
            </a:prstGeom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</p:pic>
        <p:pic>
          <p:nvPicPr>
            <p:cNvPr id="183" name="Picture 182" descr="graph3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230" y="5202485"/>
              <a:ext cx="990599" cy="649456"/>
            </a:xfrm>
            <a:prstGeom prst="rect">
              <a:avLst/>
            </a:prstGeom>
            <a:effectLst>
              <a:outerShdw blurRad="63500" dist="101600" dir="2700000" sx="97000" sy="97000" algn="tl" rotWithShape="0">
                <a:prstClr val="black">
                  <a:alpha val="29000"/>
                </a:prstClr>
              </a:outerShdw>
            </a:effectLst>
          </p:spPr>
        </p:pic>
        <p:pic>
          <p:nvPicPr>
            <p:cNvPr id="79" name="Picture 78" descr="doc1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6592" y="3802040"/>
              <a:ext cx="359184" cy="415967"/>
            </a:xfrm>
            <a:prstGeom prst="rect">
              <a:avLst/>
            </a:prstGeom>
            <a:effectLst>
              <a:outerShdw blurRad="38100" dist="38100" dir="3000000" algn="tl" rotWithShape="0">
                <a:prstClr val="black">
                  <a:alpha val="25000"/>
                </a:prstClr>
              </a:outerShdw>
            </a:effectLst>
          </p:spPr>
        </p:pic>
        <p:grpSp>
          <p:nvGrpSpPr>
            <p:cNvPr id="10" name="Group 79"/>
            <p:cNvGrpSpPr/>
            <p:nvPr/>
          </p:nvGrpSpPr>
          <p:grpSpPr>
            <a:xfrm>
              <a:off x="752929" y="4393185"/>
              <a:ext cx="1219200" cy="235179"/>
              <a:chOff x="836706" y="4324945"/>
              <a:chExt cx="511748" cy="235179"/>
            </a:xfrm>
          </p:grpSpPr>
          <p:sp>
            <p:nvSpPr>
              <p:cNvPr id="81" name="AutoShape 32"/>
              <p:cNvSpPr>
                <a:spLocks noChangeArrowheads="1"/>
              </p:cNvSpPr>
              <p:nvPr/>
            </p:nvSpPr>
            <p:spPr bwMode="auto">
              <a:xfrm>
                <a:off x="836706" y="4324945"/>
                <a:ext cx="511748" cy="235179"/>
              </a:xfrm>
              <a:prstGeom prst="roundRect">
                <a:avLst>
                  <a:gd name="adj" fmla="val 21049"/>
                </a:avLst>
              </a:prstGeom>
              <a:gradFill flip="none" rotWithShape="1">
                <a:gsLst>
                  <a:gs pos="0">
                    <a:schemeClr val="tx2"/>
                  </a:gs>
                  <a:gs pos="100000">
                    <a:srgbClr val="6491B4"/>
                  </a:gs>
                </a:gsLst>
                <a:lin ang="16200000" scaled="1"/>
                <a:tileRect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603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2" name="AutoShape 32"/>
              <p:cNvSpPr>
                <a:spLocks noChangeArrowheads="1"/>
              </p:cNvSpPr>
              <p:nvPr/>
            </p:nvSpPr>
            <p:spPr bwMode="auto">
              <a:xfrm>
                <a:off x="849644" y="4338572"/>
                <a:ext cx="486161" cy="105831"/>
              </a:xfrm>
              <a:prstGeom prst="roundRect">
                <a:avLst>
                  <a:gd name="adj" fmla="val 34569"/>
                </a:avLst>
              </a:prstGeom>
              <a:solidFill>
                <a:srgbClr val="CEDBEA">
                  <a:alpha val="40784"/>
                </a:srgbClr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lIns="9144" tIns="91440" rIns="9144" bIns="9144" anchor="ctr"/>
              <a:lstStyle/>
              <a:p>
                <a:pPr marL="60325" indent="-60325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Code &amp; Applications</a:t>
                </a:r>
              </a:p>
            </p:txBody>
          </p:sp>
        </p:grpSp>
        <p:pic>
          <p:nvPicPr>
            <p:cNvPr id="51" name="Picture 50" descr="doc1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4683" y="3824774"/>
              <a:ext cx="493923" cy="4740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Group 146"/>
          <p:cNvGrpSpPr/>
          <p:nvPr/>
        </p:nvGrpSpPr>
        <p:grpSpPr>
          <a:xfrm>
            <a:off x="3803956" y="1891190"/>
            <a:ext cx="4578045" cy="4771964"/>
            <a:chOff x="2279955" y="1891190"/>
            <a:chExt cx="4578045" cy="4771964"/>
          </a:xfrm>
        </p:grpSpPr>
        <p:sp>
          <p:nvSpPr>
            <p:cNvPr id="64" name="Circular Arrow 63"/>
            <p:cNvSpPr/>
            <p:nvPr/>
          </p:nvSpPr>
          <p:spPr bwMode="auto">
            <a:xfrm>
              <a:off x="2279955" y="1891190"/>
              <a:ext cx="4578045" cy="4509610"/>
            </a:xfrm>
            <a:prstGeom prst="circularArrow">
              <a:avLst>
                <a:gd name="adj1" fmla="val 1144"/>
                <a:gd name="adj2" fmla="val 237085"/>
                <a:gd name="adj3" fmla="val 20655697"/>
                <a:gd name="adj4" fmla="val 581869"/>
                <a:gd name="adj5" fmla="val 1993"/>
              </a:avLst>
            </a:prstGeom>
            <a:solidFill>
              <a:srgbClr val="125687">
                <a:alpha val="2902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215900">
                <a:prstClr val="black">
                  <a:alpha val="45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Rectangle 10"/>
            <p:cNvSpPr>
              <a:spLocks noChangeArrowheads="1"/>
            </p:cNvSpPr>
            <p:nvPr/>
          </p:nvSpPr>
          <p:spPr bwMode="auto">
            <a:xfrm>
              <a:off x="3974315" y="6324600"/>
              <a:ext cx="113043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Automate</a:t>
              </a:r>
            </a:p>
          </p:txBody>
        </p:sp>
      </p:grpSp>
      <p:pic>
        <p:nvPicPr>
          <p:cNvPr id="58" name="Picture 30" descr="L-Membrane_CMYK_Master_Smal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hidden">
          <a:xfrm>
            <a:off x="4156634" y="2522311"/>
            <a:ext cx="3657600" cy="3305175"/>
          </a:xfrm>
          <a:prstGeom prst="rect">
            <a:avLst/>
          </a:prstGeom>
          <a:noFill/>
          <a:effectLst>
            <a:softEdge rad="12700"/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CA7547E-7C28-4FD8-821B-5A434F9B2A2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5181600"/>
            <a:ext cx="1264540" cy="6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78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18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8BDD51D-0DBC-CF6C-0FA7-DEF5D9322AC3}"/>
              </a:ext>
            </a:extLst>
          </p:cNvPr>
          <p:cNvSpPr/>
          <p:nvPr/>
        </p:nvSpPr>
        <p:spPr>
          <a:xfrm>
            <a:off x="685800" y="3426541"/>
            <a:ext cx="4114800" cy="2212259"/>
          </a:xfrm>
          <a:prstGeom prst="roundRect">
            <a:avLst>
              <a:gd name="adj" fmla="val 3543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117475">
              <a:spcBef>
                <a:spcPts val="600"/>
              </a:spcBef>
              <a:buNone/>
            </a:pPr>
            <a:r>
              <a:rPr lang="en-US" sz="24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low code tools:</a:t>
            </a:r>
          </a:p>
          <a:p>
            <a:pPr marL="457200" indent="-285750">
              <a:buSzPct val="80000"/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Shallow learning curve</a:t>
            </a:r>
          </a:p>
          <a:p>
            <a:pPr marL="457200" indent="-285750">
              <a:buSzPct val="80000"/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Teach </a:t>
            </a:r>
            <a:r>
              <a:rPr lang="en-US" sz="2000" i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code</a:t>
            </a:r>
          </a:p>
          <a:p>
            <a:pPr marL="457200" indent="-285750">
              <a:buSzPct val="80000"/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Solve task first, code later</a:t>
            </a:r>
          </a:p>
          <a:p>
            <a:pPr marL="457200" indent="-285750">
              <a:buSzPct val="90000"/>
              <a:buFont typeface="Wingdings" panose="05000000000000000000" pitchFamily="2" charset="2"/>
              <a:buChar char="§"/>
            </a:pPr>
            <a:endParaRPr lang="en-US" sz="240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7475" algn="ctr">
              <a:buSzPct val="90000"/>
            </a:pPr>
            <a:r>
              <a:rPr lang="en-US" sz="2400" b="1" i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just for beginners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0681D-0A93-EBE7-2A78-0E5546851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“low code” tools?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D8C8-2A63-91D8-4E85-5D591C10F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Low code</a:t>
            </a:r>
            <a:r>
              <a:rPr lang="en-US"/>
              <a:t> tools enable:</a:t>
            </a:r>
          </a:p>
          <a:p>
            <a:r>
              <a:rPr lang="en-US"/>
              <a:t>rapid software development </a:t>
            </a:r>
          </a:p>
          <a:p>
            <a:r>
              <a:rPr lang="en-US"/>
              <a:t>minimal manual coding</a:t>
            </a:r>
          </a:p>
        </p:txBody>
      </p:sp>
      <p:pic>
        <p:nvPicPr>
          <p:cNvPr id="5" name="LowCodeExample">
            <a:hlinkClick r:id="" action="ppaction://media"/>
            <a:extLst>
              <a:ext uri="{FF2B5EF4-FFF2-40B4-BE49-F238E27FC236}">
                <a16:creationId xmlns:a16="http://schemas.microsoft.com/office/drawing/2014/main" id="{A0B33016-FE01-2F40-746F-2A0BFA982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24752" y="700695"/>
            <a:ext cx="6732586" cy="545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367E-49C7-02A0-9387-1F34DCBC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Study: Modeling Flight Sensor Data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05D249F-A398-1623-C2B3-57CBEDF7A285}"/>
              </a:ext>
            </a:extLst>
          </p:cNvPr>
          <p:cNvSpPr txBox="1">
            <a:spLocks/>
          </p:cNvSpPr>
          <p:nvPr/>
        </p:nvSpPr>
        <p:spPr>
          <a:xfrm>
            <a:off x="638908" y="1658114"/>
            <a:ext cx="7696200" cy="46482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Objective: </a:t>
            </a:r>
          </a:p>
          <a:p>
            <a:pPr lvl="1"/>
            <a:r>
              <a:rPr lang="en-US"/>
              <a:t>Create a virtual sensor model for non-observable or costly-to-observe states</a:t>
            </a:r>
            <a:endParaRPr lang="en-US" sz="1600"/>
          </a:p>
          <a:p>
            <a:r>
              <a:rPr lang="en-US" b="1"/>
              <a:t>Inputs: </a:t>
            </a:r>
          </a:p>
          <a:p>
            <a:pPr lvl="1"/>
            <a:r>
              <a:rPr lang="en-US"/>
              <a:t>Excel file with 13 sensors from 1 flight</a:t>
            </a:r>
            <a:endParaRPr lang="en-US" sz="1600" b="1"/>
          </a:p>
          <a:p>
            <a:r>
              <a:rPr lang="en-US" b="1"/>
              <a:t>Approach:</a:t>
            </a:r>
            <a:r>
              <a:rPr lang="en-US"/>
              <a:t> </a:t>
            </a:r>
          </a:p>
          <a:p>
            <a:pPr lvl="1"/>
            <a:r>
              <a:rPr lang="en-US"/>
              <a:t>Visualize and explore data</a:t>
            </a:r>
          </a:p>
          <a:p>
            <a:pPr lvl="1"/>
            <a:r>
              <a:rPr lang="en-US"/>
              <a:t>Clean sensor anomalies</a:t>
            </a:r>
          </a:p>
          <a:p>
            <a:pPr lvl="1"/>
            <a:r>
              <a:rPr lang="en-US"/>
              <a:t>Train regression model to predict state</a:t>
            </a:r>
          </a:p>
          <a:p>
            <a:pPr lvl="1"/>
            <a:r>
              <a:rPr lang="en-US"/>
              <a:t>Share results in a report</a:t>
            </a:r>
          </a:p>
          <a:p>
            <a:endParaRPr lang="en-US"/>
          </a:p>
          <a:p>
            <a:r>
              <a:rPr lang="en-US" b="1"/>
              <a:t>Source:</a:t>
            </a:r>
            <a:r>
              <a:rPr lang="en-US"/>
              <a:t> </a:t>
            </a:r>
          </a:p>
          <a:p>
            <a:pPr lvl="1"/>
            <a:r>
              <a:rPr lang="en-US">
                <a:latin typeface="Arial"/>
                <a:cs typeface="Arial"/>
                <a:hlinkClick r:id="rId2"/>
              </a:rPr>
              <a:t>NASA Dash Link: Sample Flight Data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08531-51D8-6F23-AEFD-8AE2E6C41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058" y="2591925"/>
            <a:ext cx="5233144" cy="426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66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MATLAB simplifies the data analysis workflow with low code tools</a:t>
            </a:r>
          </a:p>
        </p:txBody>
      </p:sp>
      <p:grpSp>
        <p:nvGrpSpPr>
          <p:cNvPr id="60" name="Group 60">
            <a:extLst>
              <a:ext uri="{FF2B5EF4-FFF2-40B4-BE49-F238E27FC236}">
                <a16:creationId xmlns:a16="http://schemas.microsoft.com/office/drawing/2014/main" id="{C138B496-1C55-11F6-BE7C-10A213549597}"/>
              </a:ext>
            </a:extLst>
          </p:cNvPr>
          <p:cNvGrpSpPr/>
          <p:nvPr/>
        </p:nvGrpSpPr>
        <p:grpSpPr>
          <a:xfrm>
            <a:off x="4724400" y="1600200"/>
            <a:ext cx="2743200" cy="4645152"/>
            <a:chOff x="3200400" y="1600200"/>
            <a:chExt cx="2743200" cy="4645152"/>
          </a:xfrm>
        </p:grpSpPr>
        <p:sp>
          <p:nvSpPr>
            <p:cNvPr id="61" name="AutoShape 19">
              <a:extLst>
                <a:ext uri="{FF2B5EF4-FFF2-40B4-BE49-F238E27FC236}">
                  <a16:creationId xmlns:a16="http://schemas.microsoft.com/office/drawing/2014/main" id="{1AE83A43-635E-F11A-EC5E-0E86E0BA7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1600200"/>
              <a:ext cx="2743200" cy="4645152"/>
            </a:xfrm>
            <a:prstGeom prst="roundRect">
              <a:avLst>
                <a:gd name="adj" fmla="val 3487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342900">
                <a:prstClr val="black">
                  <a:alpha val="37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5475DA7-57F4-0BDA-8142-4FCDC98FB63A}"/>
                </a:ext>
              </a:extLst>
            </p:cNvPr>
            <p:cNvSpPr txBox="1"/>
            <p:nvPr/>
          </p:nvSpPr>
          <p:spPr>
            <a:xfrm>
              <a:off x="3238500" y="1655802"/>
              <a:ext cx="2667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Arial" pitchFamily="34" charset="0"/>
                  <a:cs typeface="Arial" pitchFamily="34" charset="0"/>
                </a:rPr>
                <a:t>Explore &amp; Discover</a:t>
              </a:r>
            </a:p>
            <a:p>
              <a:pPr algn="ctr"/>
              <a:endParaRPr lang="en-US" sz="16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3" name="Left-Right Arrow 187">
            <a:extLst>
              <a:ext uri="{FF2B5EF4-FFF2-40B4-BE49-F238E27FC236}">
                <a16:creationId xmlns:a16="http://schemas.microsoft.com/office/drawing/2014/main" id="{202D1ACF-2D53-529B-6DC0-75565B3752EE}"/>
              </a:ext>
            </a:extLst>
          </p:cNvPr>
          <p:cNvSpPr/>
          <p:nvPr/>
        </p:nvSpPr>
        <p:spPr>
          <a:xfrm>
            <a:off x="7500537" y="3910053"/>
            <a:ext cx="838200" cy="304800"/>
          </a:xfrm>
          <a:prstGeom prst="leftRightArrow">
            <a:avLst>
              <a:gd name="adj1" fmla="val 61374"/>
              <a:gd name="adj2" fmla="val 79760"/>
            </a:avLst>
          </a:prstGeom>
          <a:gradFill flip="none" rotWithShape="1">
            <a:gsLst>
              <a:gs pos="0">
                <a:schemeClr val="tx2"/>
              </a:gs>
              <a:gs pos="100000">
                <a:srgbClr val="6491B4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6" name="Group 61">
            <a:extLst>
              <a:ext uri="{FF2B5EF4-FFF2-40B4-BE49-F238E27FC236}">
                <a16:creationId xmlns:a16="http://schemas.microsoft.com/office/drawing/2014/main" id="{D662F26C-CC0A-78FB-7D99-2C5CA15D7AE9}"/>
              </a:ext>
            </a:extLst>
          </p:cNvPr>
          <p:cNvGrpSpPr/>
          <p:nvPr/>
        </p:nvGrpSpPr>
        <p:grpSpPr>
          <a:xfrm>
            <a:off x="8382000" y="1600200"/>
            <a:ext cx="1828800" cy="4648200"/>
            <a:chOff x="6858000" y="1600200"/>
            <a:chExt cx="1828800" cy="4648200"/>
          </a:xfrm>
        </p:grpSpPr>
        <p:sp>
          <p:nvSpPr>
            <p:cNvPr id="67" name="AutoShape 19">
              <a:extLst>
                <a:ext uri="{FF2B5EF4-FFF2-40B4-BE49-F238E27FC236}">
                  <a16:creationId xmlns:a16="http://schemas.microsoft.com/office/drawing/2014/main" id="{E687B343-DB06-AA08-94FB-F5F97C199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0" y="1600200"/>
              <a:ext cx="1828800" cy="4648200"/>
            </a:xfrm>
            <a:prstGeom prst="roundRect">
              <a:avLst>
                <a:gd name="adj" fmla="val 4692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342900">
                <a:prstClr val="black">
                  <a:alpha val="37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AutoShape 19">
              <a:extLst>
                <a:ext uri="{FF2B5EF4-FFF2-40B4-BE49-F238E27FC236}">
                  <a16:creationId xmlns:a16="http://schemas.microsoft.com/office/drawing/2014/main" id="{30201C06-CE1E-A094-E116-E26CB8D35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2300" y="2031190"/>
              <a:ext cx="1600200" cy="4079440"/>
            </a:xfrm>
            <a:prstGeom prst="roundRect">
              <a:avLst>
                <a:gd name="adj" fmla="val 4692"/>
              </a:avLst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Rounded Rectangle 170">
              <a:extLst>
                <a:ext uri="{FF2B5EF4-FFF2-40B4-BE49-F238E27FC236}">
                  <a16:creationId xmlns:a16="http://schemas.microsoft.com/office/drawing/2014/main" id="{36C50809-D2C1-808B-BD63-660826464190}"/>
                </a:ext>
              </a:extLst>
            </p:cNvPr>
            <p:cNvSpPr/>
            <p:nvPr/>
          </p:nvSpPr>
          <p:spPr bwMode="auto">
            <a:xfrm>
              <a:off x="6972300" y="2093975"/>
              <a:ext cx="1600200" cy="457199"/>
            </a:xfrm>
            <a:prstGeom prst="roundRect">
              <a:avLst>
                <a:gd name="adj" fmla="val 24041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n-US" sz="1200" b="1">
                  <a:latin typeface="Arial" pitchFamily="34" charset="0"/>
                  <a:cs typeface="Arial" pitchFamily="34" charset="0"/>
                </a:rPr>
                <a:t>Reporting and Documentation</a:t>
              </a:r>
            </a:p>
          </p:txBody>
        </p:sp>
        <p:sp>
          <p:nvSpPr>
            <p:cNvPr id="70" name="Rounded Rectangle 171">
              <a:extLst>
                <a:ext uri="{FF2B5EF4-FFF2-40B4-BE49-F238E27FC236}">
                  <a16:creationId xmlns:a16="http://schemas.microsoft.com/office/drawing/2014/main" id="{12C73895-32CB-7FA2-39E7-6F06D5241C85}"/>
                </a:ext>
              </a:extLst>
            </p:cNvPr>
            <p:cNvSpPr/>
            <p:nvPr/>
          </p:nvSpPr>
          <p:spPr bwMode="auto">
            <a:xfrm>
              <a:off x="6972300" y="3465213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n-US" sz="1200" b="1">
                  <a:latin typeface="Arial" pitchFamily="34" charset="0"/>
                  <a:cs typeface="Arial" pitchFamily="34" charset="0"/>
                </a:rPr>
                <a:t>Outputs for Design</a:t>
              </a:r>
            </a:p>
          </p:txBody>
        </p:sp>
        <p:sp>
          <p:nvSpPr>
            <p:cNvPr id="71" name="Rounded Rectangle 172">
              <a:extLst>
                <a:ext uri="{FF2B5EF4-FFF2-40B4-BE49-F238E27FC236}">
                  <a16:creationId xmlns:a16="http://schemas.microsoft.com/office/drawing/2014/main" id="{E3A4E573-1E1D-9BE9-B7E7-AFB4A87D193F}"/>
                </a:ext>
              </a:extLst>
            </p:cNvPr>
            <p:cNvSpPr/>
            <p:nvPr/>
          </p:nvSpPr>
          <p:spPr bwMode="auto">
            <a:xfrm>
              <a:off x="6972300" y="4829860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n-US" sz="1200" b="1">
                  <a:latin typeface="Arial" pitchFamily="34" charset="0"/>
                  <a:cs typeface="Arial" pitchFamily="34" charset="0"/>
                </a:rPr>
                <a:t>Deployment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073C6C8-1CD6-5889-1BB5-2177AD88C252}"/>
                </a:ext>
              </a:extLst>
            </p:cNvPr>
            <p:cNvSpPr txBox="1"/>
            <p:nvPr/>
          </p:nvSpPr>
          <p:spPr>
            <a:xfrm>
              <a:off x="7239332" y="1655802"/>
              <a:ext cx="10661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Arial" pitchFamily="34" charset="0"/>
                  <a:cs typeface="Arial" pitchFamily="34" charset="0"/>
                </a:rPr>
                <a:t>Share</a:t>
              </a:r>
            </a:p>
            <a:p>
              <a:pPr algn="ctr"/>
              <a:endParaRPr lang="en-US" sz="160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0DBCD04-4729-3F10-541A-2347F45AE2C9}"/>
                </a:ext>
              </a:extLst>
            </p:cNvPr>
            <p:cNvCxnSpPr/>
            <p:nvPr/>
          </p:nvCxnSpPr>
          <p:spPr>
            <a:xfrm flipV="1">
              <a:off x="7048500" y="3386016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28F5D17-6221-105F-1217-71B67633D078}"/>
                </a:ext>
              </a:extLst>
            </p:cNvPr>
            <p:cNvCxnSpPr/>
            <p:nvPr/>
          </p:nvCxnSpPr>
          <p:spPr>
            <a:xfrm flipV="1">
              <a:off x="7048500" y="4751574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60">
              <a:extLst>
                <a:ext uri="{FF2B5EF4-FFF2-40B4-BE49-F238E27FC236}">
                  <a16:creationId xmlns:a16="http://schemas.microsoft.com/office/drawing/2014/main" id="{0830DDB9-C736-ECB2-3BA4-079FF0EC335E}"/>
                </a:ext>
              </a:extLst>
            </p:cNvPr>
            <p:cNvGrpSpPr/>
            <p:nvPr/>
          </p:nvGrpSpPr>
          <p:grpSpPr>
            <a:xfrm>
              <a:off x="7076352" y="2667000"/>
              <a:ext cx="1392096" cy="457200"/>
              <a:chOff x="7073185" y="2667000"/>
              <a:chExt cx="1392096" cy="457200"/>
            </a:xfrm>
          </p:grpSpPr>
          <p:pic>
            <p:nvPicPr>
              <p:cNvPr id="86" name="Picture 85" descr="doc1.png">
                <a:extLst>
                  <a:ext uri="{FF2B5EF4-FFF2-40B4-BE49-F238E27FC236}">
                    <a16:creationId xmlns:a16="http://schemas.microsoft.com/office/drawing/2014/main" id="{B2D0D00B-9DDE-E661-C742-44009DE37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629477" y="2667001"/>
                <a:ext cx="366345" cy="4559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8" name="Picture 87" descr="doc1.png">
                <a:extLst>
                  <a:ext uri="{FF2B5EF4-FFF2-40B4-BE49-F238E27FC236}">
                    <a16:creationId xmlns:a16="http://schemas.microsoft.com/office/drawing/2014/main" id="{0FF80188-2F86-8DD5-04E3-FCA441CA8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73185" y="2667000"/>
                <a:ext cx="453179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Picture 88" descr="doc1.png">
                <a:extLst>
                  <a:ext uri="{FF2B5EF4-FFF2-40B4-BE49-F238E27FC236}">
                    <a16:creationId xmlns:a16="http://schemas.microsoft.com/office/drawing/2014/main" id="{6F8959B8-E28D-724E-B077-37E9803B35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98936" y="2667000"/>
                <a:ext cx="366345" cy="4559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76" name="Group 59">
              <a:extLst>
                <a:ext uri="{FF2B5EF4-FFF2-40B4-BE49-F238E27FC236}">
                  <a16:creationId xmlns:a16="http://schemas.microsoft.com/office/drawing/2014/main" id="{939CB639-5891-5412-BF00-1913606F5DA3}"/>
                </a:ext>
              </a:extLst>
            </p:cNvPr>
            <p:cNvGrpSpPr/>
            <p:nvPr/>
          </p:nvGrpSpPr>
          <p:grpSpPr>
            <a:xfrm>
              <a:off x="7132345" y="3755745"/>
              <a:ext cx="1280110" cy="883592"/>
              <a:chOff x="7136583" y="3755745"/>
              <a:chExt cx="1280110" cy="883592"/>
            </a:xfrm>
          </p:grpSpPr>
          <p:pic>
            <p:nvPicPr>
              <p:cNvPr id="77" name="Picture 76" descr="car3.png">
                <a:extLst>
                  <a:ext uri="{FF2B5EF4-FFF2-40B4-BE49-F238E27FC236}">
                    <a16:creationId xmlns:a16="http://schemas.microsoft.com/office/drawing/2014/main" id="{4B3C2843-25AB-FD2C-4AE5-6BC7EB5BF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36583" y="3755745"/>
                <a:ext cx="607418" cy="419154"/>
              </a:xfrm>
              <a:prstGeom prst="rect">
                <a:avLst/>
              </a:prstGeom>
            </p:spPr>
          </p:pic>
          <p:pic>
            <p:nvPicPr>
              <p:cNvPr id="78" name="Picture 77" descr="car3.png">
                <a:extLst>
                  <a:ext uri="{FF2B5EF4-FFF2-40B4-BE49-F238E27FC236}">
                    <a16:creationId xmlns:a16="http://schemas.microsoft.com/office/drawing/2014/main" id="{8E1B511E-5646-5FAA-C348-4C101BB73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36583" y="4221122"/>
                <a:ext cx="605528" cy="418215"/>
              </a:xfrm>
              <a:prstGeom prst="rect">
                <a:avLst/>
              </a:prstGeom>
            </p:spPr>
          </p:pic>
          <p:pic>
            <p:nvPicPr>
              <p:cNvPr id="80" name="Picture 79" descr="car3.png">
                <a:extLst>
                  <a:ext uri="{FF2B5EF4-FFF2-40B4-BE49-F238E27FC236}">
                    <a16:creationId xmlns:a16="http://schemas.microsoft.com/office/drawing/2014/main" id="{71D39B11-CA18-7C6F-212B-084DFCF01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11787" y="4220737"/>
                <a:ext cx="604906" cy="418600"/>
              </a:xfrm>
              <a:prstGeom prst="rect">
                <a:avLst/>
              </a:prstGeom>
            </p:spPr>
          </p:pic>
          <p:pic>
            <p:nvPicPr>
              <p:cNvPr id="83" name="Picture 82" descr="car3.png">
                <a:extLst>
                  <a:ext uri="{FF2B5EF4-FFF2-40B4-BE49-F238E27FC236}">
                    <a16:creationId xmlns:a16="http://schemas.microsoft.com/office/drawing/2014/main" id="{34353E41-11E4-2A1D-4907-967EFA3D8F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09276" y="3755745"/>
                <a:ext cx="607416" cy="419153"/>
              </a:xfrm>
              <a:prstGeom prst="rect">
                <a:avLst/>
              </a:prstGeom>
            </p:spPr>
          </p:pic>
        </p:grpSp>
      </p:grpSp>
      <p:grpSp>
        <p:nvGrpSpPr>
          <p:cNvPr id="91" name="Group 53">
            <a:extLst>
              <a:ext uri="{FF2B5EF4-FFF2-40B4-BE49-F238E27FC236}">
                <a16:creationId xmlns:a16="http://schemas.microsoft.com/office/drawing/2014/main" id="{83426DA0-5046-9AEC-C822-EA36216D05CF}"/>
              </a:ext>
            </a:extLst>
          </p:cNvPr>
          <p:cNvGrpSpPr/>
          <p:nvPr/>
        </p:nvGrpSpPr>
        <p:grpSpPr>
          <a:xfrm>
            <a:off x="4993313" y="2184805"/>
            <a:ext cx="1331975" cy="1447800"/>
            <a:chOff x="3479800" y="2184805"/>
            <a:chExt cx="1331975" cy="1447800"/>
          </a:xfrm>
        </p:grpSpPr>
        <p:sp>
          <p:nvSpPr>
            <p:cNvPr id="92" name="AutoShape 19">
              <a:extLst>
                <a:ext uri="{FF2B5EF4-FFF2-40B4-BE49-F238E27FC236}">
                  <a16:creationId xmlns:a16="http://schemas.microsoft.com/office/drawing/2014/main" id="{A0F7DD3F-9F41-2718-E457-5350D926B81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479800" y="2184805"/>
              <a:ext cx="1331975" cy="1447800"/>
            </a:xfrm>
            <a:prstGeom prst="roundRect">
              <a:avLst>
                <a:gd name="adj" fmla="val 7739"/>
              </a:avLst>
            </a:prstGeom>
            <a:gradFill>
              <a:gsLst>
                <a:gs pos="7000">
                  <a:schemeClr val="tx2"/>
                </a:gs>
                <a:gs pos="100000">
                  <a:srgbClr val="A5BECF"/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3" name="Rounded Rectangle 206">
              <a:extLst>
                <a:ext uri="{FF2B5EF4-FFF2-40B4-BE49-F238E27FC236}">
                  <a16:creationId xmlns:a16="http://schemas.microsoft.com/office/drawing/2014/main" id="{4F49C436-E45E-4C22-1325-C945740284F5}"/>
                </a:ext>
              </a:extLst>
            </p:cNvPr>
            <p:cNvSpPr/>
            <p:nvPr/>
          </p:nvSpPr>
          <p:spPr bwMode="white">
            <a:xfrm>
              <a:off x="3498087" y="2235605"/>
              <a:ext cx="1295400" cy="406357"/>
            </a:xfrm>
            <a:prstGeom prst="roundRect">
              <a:avLst>
                <a:gd name="adj" fmla="val 50000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0" rIns="9144" bIns="9144" anchor="t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Data Analysis </a:t>
              </a:r>
              <a:br>
                <a:rPr lang="en-US" sz="12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2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&amp; Modeling</a:t>
              </a:r>
            </a:p>
          </p:txBody>
        </p:sp>
        <p:pic>
          <p:nvPicPr>
            <p:cNvPr id="94" name="Picture 93" descr="graph3.png">
              <a:extLst>
                <a:ext uri="{FF2B5EF4-FFF2-40B4-BE49-F238E27FC236}">
                  <a16:creationId xmlns:a16="http://schemas.microsoft.com/office/drawing/2014/main" id="{0E5181D6-896C-1626-FE3A-A84F4DE94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33443" y="2787386"/>
              <a:ext cx="1024689" cy="673283"/>
            </a:xfrm>
            <a:prstGeom prst="rect">
              <a:avLst/>
            </a:prstGeom>
            <a:effectLst>
              <a:outerShdw blurRad="63500" dist="63500" dir="2700000" sx="95000" sy="95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5" name="Left-Right Arrow 186">
            <a:extLst>
              <a:ext uri="{FF2B5EF4-FFF2-40B4-BE49-F238E27FC236}">
                <a16:creationId xmlns:a16="http://schemas.microsoft.com/office/drawing/2014/main" id="{D26DB5F8-8077-7419-CC53-5CC6A73D7863}"/>
              </a:ext>
            </a:extLst>
          </p:cNvPr>
          <p:cNvSpPr/>
          <p:nvPr/>
        </p:nvSpPr>
        <p:spPr>
          <a:xfrm>
            <a:off x="3842937" y="3910053"/>
            <a:ext cx="838200" cy="304800"/>
          </a:xfrm>
          <a:prstGeom prst="leftRightArrow">
            <a:avLst>
              <a:gd name="adj1" fmla="val 61374"/>
              <a:gd name="adj2" fmla="val 79760"/>
            </a:avLst>
          </a:prstGeom>
          <a:gradFill flip="none" rotWithShape="1">
            <a:gsLst>
              <a:gs pos="0">
                <a:schemeClr val="tx2"/>
              </a:gs>
              <a:gs pos="100000">
                <a:srgbClr val="6491B4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6" name="Group 52">
            <a:extLst>
              <a:ext uri="{FF2B5EF4-FFF2-40B4-BE49-F238E27FC236}">
                <a16:creationId xmlns:a16="http://schemas.microsoft.com/office/drawing/2014/main" id="{E3B2E07F-759D-A73E-2553-3E2FB2351EFA}"/>
              </a:ext>
            </a:extLst>
          </p:cNvPr>
          <p:cNvGrpSpPr/>
          <p:nvPr/>
        </p:nvGrpSpPr>
        <p:grpSpPr>
          <a:xfrm>
            <a:off x="1972129" y="1600200"/>
            <a:ext cx="1828800" cy="4648200"/>
            <a:chOff x="448129" y="1600200"/>
            <a:chExt cx="1828800" cy="4648200"/>
          </a:xfrm>
        </p:grpSpPr>
        <p:sp>
          <p:nvSpPr>
            <p:cNvPr id="97" name="AutoShape 19">
              <a:extLst>
                <a:ext uri="{FF2B5EF4-FFF2-40B4-BE49-F238E27FC236}">
                  <a16:creationId xmlns:a16="http://schemas.microsoft.com/office/drawing/2014/main" id="{AFFD28F3-22DC-004E-725C-625EA20E7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129" y="1600200"/>
              <a:ext cx="1828800" cy="4648200"/>
            </a:xfrm>
            <a:prstGeom prst="roundRect">
              <a:avLst>
                <a:gd name="adj" fmla="val 4692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342900">
                <a:prstClr val="black">
                  <a:alpha val="37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8" name="AutoShape 19">
              <a:extLst>
                <a:ext uri="{FF2B5EF4-FFF2-40B4-BE49-F238E27FC236}">
                  <a16:creationId xmlns:a16="http://schemas.microsoft.com/office/drawing/2014/main" id="{0BCC9B59-7737-1AA8-7979-B99F49465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29" y="2031190"/>
              <a:ext cx="1600200" cy="4079440"/>
            </a:xfrm>
            <a:prstGeom prst="roundRect">
              <a:avLst>
                <a:gd name="adj" fmla="val 4692"/>
              </a:avLst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Rounded Rectangle 167">
              <a:extLst>
                <a:ext uri="{FF2B5EF4-FFF2-40B4-BE49-F238E27FC236}">
                  <a16:creationId xmlns:a16="http://schemas.microsoft.com/office/drawing/2014/main" id="{E1F55392-6156-C82C-B450-BAFC5985B1E9}"/>
                </a:ext>
              </a:extLst>
            </p:cNvPr>
            <p:cNvSpPr/>
            <p:nvPr/>
          </p:nvSpPr>
          <p:spPr bwMode="auto">
            <a:xfrm>
              <a:off x="562429" y="2093975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n-US" sz="1200" b="1">
                  <a:latin typeface="Arial" pitchFamily="34" charset="0"/>
                  <a:cs typeface="Arial" pitchFamily="34" charset="0"/>
                </a:rPr>
                <a:t>Files</a:t>
              </a:r>
            </a:p>
          </p:txBody>
        </p:sp>
        <p:sp>
          <p:nvSpPr>
            <p:cNvPr id="100" name="Rounded Rectangle 168">
              <a:extLst>
                <a:ext uri="{FF2B5EF4-FFF2-40B4-BE49-F238E27FC236}">
                  <a16:creationId xmlns:a16="http://schemas.microsoft.com/office/drawing/2014/main" id="{18839EAF-1591-7D89-9DD5-D0F0CF0387B5}"/>
                </a:ext>
              </a:extLst>
            </p:cNvPr>
            <p:cNvSpPr/>
            <p:nvPr/>
          </p:nvSpPr>
          <p:spPr bwMode="auto">
            <a:xfrm>
              <a:off x="562429" y="3465213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n-US" sz="1200" b="1">
                  <a:latin typeface="Arial" pitchFamily="34" charset="0"/>
                  <a:cs typeface="Arial" pitchFamily="34" charset="0"/>
                </a:rPr>
                <a:t>Software</a:t>
              </a:r>
            </a:p>
          </p:txBody>
        </p:sp>
        <p:sp>
          <p:nvSpPr>
            <p:cNvPr id="101" name="Rounded Rectangle 169">
              <a:extLst>
                <a:ext uri="{FF2B5EF4-FFF2-40B4-BE49-F238E27FC236}">
                  <a16:creationId xmlns:a16="http://schemas.microsoft.com/office/drawing/2014/main" id="{E6C73DFA-2D51-1618-CDDE-5DA2E081E7A2}"/>
                </a:ext>
              </a:extLst>
            </p:cNvPr>
            <p:cNvSpPr/>
            <p:nvPr/>
          </p:nvSpPr>
          <p:spPr bwMode="auto">
            <a:xfrm>
              <a:off x="562429" y="4829860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n-US" sz="1200" b="1">
                  <a:latin typeface="Arial" pitchFamily="34" charset="0"/>
                  <a:cs typeface="Arial" pitchFamily="34" charset="0"/>
                </a:rPr>
                <a:t>Hardware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544A21F-2BFF-2617-48E2-5C9565BA2E24}"/>
                </a:ext>
              </a:extLst>
            </p:cNvPr>
            <p:cNvSpPr txBox="1"/>
            <p:nvPr/>
          </p:nvSpPr>
          <p:spPr>
            <a:xfrm>
              <a:off x="829461" y="1655802"/>
              <a:ext cx="10661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Arial" pitchFamily="34" charset="0"/>
                  <a:cs typeface="Arial" pitchFamily="34" charset="0"/>
                </a:rPr>
                <a:t>Access</a:t>
              </a:r>
            </a:p>
            <a:p>
              <a:pPr algn="ctr"/>
              <a:endParaRPr lang="en-US" sz="160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D4B408E-2A15-E73F-EA8E-CD9EEC9E75A4}"/>
                </a:ext>
              </a:extLst>
            </p:cNvPr>
            <p:cNvCxnSpPr/>
            <p:nvPr/>
          </p:nvCxnSpPr>
          <p:spPr>
            <a:xfrm flipV="1">
              <a:off x="638629" y="3386016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20771A-48EA-68AB-2278-7EE295DBBA1C}"/>
                </a:ext>
              </a:extLst>
            </p:cNvPr>
            <p:cNvCxnSpPr/>
            <p:nvPr/>
          </p:nvCxnSpPr>
          <p:spPr>
            <a:xfrm flipV="1">
              <a:off x="638629" y="4751574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 descr="files1.png">
              <a:extLst>
                <a:ext uri="{FF2B5EF4-FFF2-40B4-BE49-F238E27FC236}">
                  <a16:creationId xmlns:a16="http://schemas.microsoft.com/office/drawing/2014/main" id="{763AF9F4-8BB8-00B8-3C07-F51CA0717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2434" y="2388933"/>
              <a:ext cx="660190" cy="785626"/>
            </a:xfrm>
            <a:prstGeom prst="rect">
              <a:avLst/>
            </a:prstGeom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</p:pic>
        <p:pic>
          <p:nvPicPr>
            <p:cNvPr id="106" name="Picture 105" descr="graph3.png">
              <a:extLst>
                <a:ext uri="{FF2B5EF4-FFF2-40B4-BE49-F238E27FC236}">
                  <a16:creationId xmlns:a16="http://schemas.microsoft.com/office/drawing/2014/main" id="{BF6A00E7-797C-4285-3DAC-47796436A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230" y="5202485"/>
              <a:ext cx="990599" cy="649456"/>
            </a:xfrm>
            <a:prstGeom prst="rect">
              <a:avLst/>
            </a:prstGeom>
            <a:effectLst>
              <a:outerShdw blurRad="63500" dist="101600" dir="2700000" sx="97000" sy="97000" algn="tl" rotWithShape="0">
                <a:prstClr val="black">
                  <a:alpha val="29000"/>
                </a:prstClr>
              </a:outerShdw>
            </a:effectLst>
          </p:spPr>
        </p:pic>
        <p:pic>
          <p:nvPicPr>
            <p:cNvPr id="107" name="Picture 106" descr="doc1.png">
              <a:extLst>
                <a:ext uri="{FF2B5EF4-FFF2-40B4-BE49-F238E27FC236}">
                  <a16:creationId xmlns:a16="http://schemas.microsoft.com/office/drawing/2014/main" id="{1B37CC4F-4FA6-5539-5E38-DAFFEEEF6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6592" y="3802040"/>
              <a:ext cx="359184" cy="415967"/>
            </a:xfrm>
            <a:prstGeom prst="rect">
              <a:avLst/>
            </a:prstGeom>
            <a:effectLst>
              <a:outerShdw blurRad="38100" dist="38100" dir="3000000" algn="tl" rotWithShape="0">
                <a:prstClr val="black">
                  <a:alpha val="25000"/>
                </a:prstClr>
              </a:outerShdw>
            </a:effectLst>
          </p:spPr>
        </p:pic>
        <p:grpSp>
          <p:nvGrpSpPr>
            <p:cNvPr id="109" name="Group 79">
              <a:extLst>
                <a:ext uri="{FF2B5EF4-FFF2-40B4-BE49-F238E27FC236}">
                  <a16:creationId xmlns:a16="http://schemas.microsoft.com/office/drawing/2014/main" id="{40F756A6-FF18-BA54-1459-0512C000504A}"/>
                </a:ext>
              </a:extLst>
            </p:cNvPr>
            <p:cNvGrpSpPr/>
            <p:nvPr/>
          </p:nvGrpSpPr>
          <p:grpSpPr>
            <a:xfrm>
              <a:off x="752929" y="4393185"/>
              <a:ext cx="1219200" cy="235179"/>
              <a:chOff x="836706" y="4324945"/>
              <a:chExt cx="511748" cy="235179"/>
            </a:xfrm>
          </p:grpSpPr>
          <p:sp>
            <p:nvSpPr>
              <p:cNvPr id="111" name="AutoShape 32">
                <a:extLst>
                  <a:ext uri="{FF2B5EF4-FFF2-40B4-BE49-F238E27FC236}">
                    <a16:creationId xmlns:a16="http://schemas.microsoft.com/office/drawing/2014/main" id="{DF99171C-0804-55EA-271A-05D0AF5CA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706" y="4324945"/>
                <a:ext cx="511748" cy="235179"/>
              </a:xfrm>
              <a:prstGeom prst="roundRect">
                <a:avLst>
                  <a:gd name="adj" fmla="val 21049"/>
                </a:avLst>
              </a:prstGeom>
              <a:gradFill flip="none" rotWithShape="1">
                <a:gsLst>
                  <a:gs pos="0">
                    <a:schemeClr val="tx2"/>
                  </a:gs>
                  <a:gs pos="100000">
                    <a:srgbClr val="6491B4"/>
                  </a:gs>
                </a:gsLst>
                <a:lin ang="16200000" scaled="1"/>
                <a:tileRect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603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4" name="AutoShape 32">
                <a:extLst>
                  <a:ext uri="{FF2B5EF4-FFF2-40B4-BE49-F238E27FC236}">
                    <a16:creationId xmlns:a16="http://schemas.microsoft.com/office/drawing/2014/main" id="{E5EB0CC3-4357-09F2-3404-58F85D463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644" y="4338572"/>
                <a:ext cx="486161" cy="105831"/>
              </a:xfrm>
              <a:prstGeom prst="roundRect">
                <a:avLst>
                  <a:gd name="adj" fmla="val 34569"/>
                </a:avLst>
              </a:prstGeom>
              <a:solidFill>
                <a:srgbClr val="CEDBEA">
                  <a:alpha val="40784"/>
                </a:srgbClr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lIns="9144" tIns="91440" rIns="9144" bIns="9144" anchor="ctr"/>
              <a:lstStyle/>
              <a:p>
                <a:pPr marL="60325" indent="-60325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Code &amp; Applications</a:t>
                </a:r>
              </a:p>
            </p:txBody>
          </p:sp>
        </p:grpSp>
        <p:pic>
          <p:nvPicPr>
            <p:cNvPr id="110" name="Picture 109" descr="doc1.png">
              <a:extLst>
                <a:ext uri="{FF2B5EF4-FFF2-40B4-BE49-F238E27FC236}">
                  <a16:creationId xmlns:a16="http://schemas.microsoft.com/office/drawing/2014/main" id="{3EBC71DB-E9FC-41BA-0345-693D3F3DA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4683" y="3824774"/>
              <a:ext cx="493923" cy="4740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5" name="AutoShape 19">
            <a:extLst>
              <a:ext uri="{FF2B5EF4-FFF2-40B4-BE49-F238E27FC236}">
                <a16:creationId xmlns:a16="http://schemas.microsoft.com/office/drawing/2014/main" id="{63ABBB7C-5CBD-674A-0684-67AE1D1DC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333" y="2202366"/>
            <a:ext cx="1313485" cy="1433170"/>
          </a:xfrm>
          <a:prstGeom prst="roundRect">
            <a:avLst>
              <a:gd name="adj" fmla="val 7739"/>
            </a:avLst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innerShdw blurRad="215900">
              <a:prstClr val="black">
                <a:alpha val="45000"/>
              </a:prstClr>
            </a:innerShdw>
          </a:effectLst>
        </p:spPr>
        <p:txBody>
          <a:bodyPr vert="horz" wrap="square" lIns="91440" tIns="18288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16" name="Group 146">
            <a:extLst>
              <a:ext uri="{FF2B5EF4-FFF2-40B4-BE49-F238E27FC236}">
                <a16:creationId xmlns:a16="http://schemas.microsoft.com/office/drawing/2014/main" id="{DC9846B1-FB34-C902-15AB-63DDF9D20C98}"/>
              </a:ext>
            </a:extLst>
          </p:cNvPr>
          <p:cNvGrpSpPr/>
          <p:nvPr/>
        </p:nvGrpSpPr>
        <p:grpSpPr>
          <a:xfrm>
            <a:off x="3803956" y="1891190"/>
            <a:ext cx="4578045" cy="4771964"/>
            <a:chOff x="2279955" y="1891190"/>
            <a:chExt cx="4578045" cy="4771964"/>
          </a:xfrm>
        </p:grpSpPr>
        <p:sp>
          <p:nvSpPr>
            <p:cNvPr id="117" name="Circular Arrow 63">
              <a:extLst>
                <a:ext uri="{FF2B5EF4-FFF2-40B4-BE49-F238E27FC236}">
                  <a16:creationId xmlns:a16="http://schemas.microsoft.com/office/drawing/2014/main" id="{A3D66A36-51B2-0B75-899D-D6B2F6943B92}"/>
                </a:ext>
              </a:extLst>
            </p:cNvPr>
            <p:cNvSpPr/>
            <p:nvPr/>
          </p:nvSpPr>
          <p:spPr bwMode="auto">
            <a:xfrm>
              <a:off x="2279955" y="1891190"/>
              <a:ext cx="4578045" cy="4509610"/>
            </a:xfrm>
            <a:prstGeom prst="circularArrow">
              <a:avLst>
                <a:gd name="adj1" fmla="val 1144"/>
                <a:gd name="adj2" fmla="val 237085"/>
                <a:gd name="adj3" fmla="val 20655697"/>
                <a:gd name="adj4" fmla="val 581869"/>
                <a:gd name="adj5" fmla="val 1993"/>
              </a:avLst>
            </a:prstGeom>
            <a:solidFill>
              <a:srgbClr val="125687">
                <a:alpha val="2902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215900">
                <a:prstClr val="black">
                  <a:alpha val="45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Rectangle 10">
              <a:extLst>
                <a:ext uri="{FF2B5EF4-FFF2-40B4-BE49-F238E27FC236}">
                  <a16:creationId xmlns:a16="http://schemas.microsoft.com/office/drawing/2014/main" id="{786C1757-F2FA-9F95-4136-B51C34D25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4315" y="6324600"/>
              <a:ext cx="113043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Automate</a:t>
              </a:r>
            </a:p>
          </p:txBody>
        </p:sp>
      </p:grpSp>
      <p:pic>
        <p:nvPicPr>
          <p:cNvPr id="119" name="Picture 29" descr="L-Membrane_CMYK_Master_Smal">
            <a:extLst>
              <a:ext uri="{FF2B5EF4-FFF2-40B4-BE49-F238E27FC236}">
                <a16:creationId xmlns:a16="http://schemas.microsoft.com/office/drawing/2014/main" id="{A0F5DFE7-7F4E-D56C-C199-5566A5BCA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970775" y="5791201"/>
            <a:ext cx="381000" cy="35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0" name="Rounded Rectangle 62">
            <a:extLst>
              <a:ext uri="{FF2B5EF4-FFF2-40B4-BE49-F238E27FC236}">
                <a16:creationId xmlns:a16="http://schemas.microsoft.com/office/drawing/2014/main" id="{C7DD7FC9-A688-2810-7164-F49BA6F7B10E}"/>
              </a:ext>
            </a:extLst>
          </p:cNvPr>
          <p:cNvSpPr/>
          <p:nvPr/>
        </p:nvSpPr>
        <p:spPr bwMode="auto">
          <a:xfrm>
            <a:off x="8496300" y="2010936"/>
            <a:ext cx="1600200" cy="1371600"/>
          </a:xfrm>
          <a:prstGeom prst="roundRect">
            <a:avLst>
              <a:gd name="adj" fmla="val 9127"/>
            </a:avLst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innerShdw blurRad="215900">
              <a:prstClr val="black">
                <a:alpha val="45000"/>
              </a:prstClr>
            </a:innerShdw>
          </a:effectLst>
        </p:spPr>
        <p:txBody>
          <a:bodyPr vert="horz" wrap="square" lIns="91440" tIns="18288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21" name="Group 55">
            <a:extLst>
              <a:ext uri="{FF2B5EF4-FFF2-40B4-BE49-F238E27FC236}">
                <a16:creationId xmlns:a16="http://schemas.microsoft.com/office/drawing/2014/main" id="{7A29DCEB-5BD6-7D19-9B49-55F8FBC5BCD0}"/>
              </a:ext>
            </a:extLst>
          </p:cNvPr>
          <p:cNvGrpSpPr/>
          <p:nvPr/>
        </p:nvGrpSpPr>
        <p:grpSpPr>
          <a:xfrm>
            <a:off x="5866715" y="3292394"/>
            <a:ext cx="1331975" cy="1447800"/>
            <a:chOff x="4353202" y="3292394"/>
            <a:chExt cx="1331975" cy="1447800"/>
          </a:xfrm>
        </p:grpSpPr>
        <p:sp>
          <p:nvSpPr>
            <p:cNvPr id="122" name="AutoShape 19">
              <a:extLst>
                <a:ext uri="{FF2B5EF4-FFF2-40B4-BE49-F238E27FC236}">
                  <a16:creationId xmlns:a16="http://schemas.microsoft.com/office/drawing/2014/main" id="{0738A0E4-F673-688E-D1CF-1E9B82A085D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53202" y="3292394"/>
              <a:ext cx="1331975" cy="1447800"/>
            </a:xfrm>
            <a:prstGeom prst="roundRect">
              <a:avLst>
                <a:gd name="adj" fmla="val 7739"/>
              </a:avLst>
            </a:prstGeom>
            <a:gradFill>
              <a:gsLst>
                <a:gs pos="7000">
                  <a:schemeClr val="tx2"/>
                </a:gs>
                <a:gs pos="100000">
                  <a:srgbClr val="A5BECF"/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3" name="Rounded Rectangle 209">
              <a:extLst>
                <a:ext uri="{FF2B5EF4-FFF2-40B4-BE49-F238E27FC236}">
                  <a16:creationId xmlns:a16="http://schemas.microsoft.com/office/drawing/2014/main" id="{647FE4BF-9E01-97CF-3C20-248A80CE906C}"/>
                </a:ext>
              </a:extLst>
            </p:cNvPr>
            <p:cNvSpPr/>
            <p:nvPr/>
          </p:nvSpPr>
          <p:spPr bwMode="white">
            <a:xfrm>
              <a:off x="4354172" y="3333600"/>
              <a:ext cx="1330034" cy="479507"/>
            </a:xfrm>
            <a:prstGeom prst="roundRect">
              <a:avLst>
                <a:gd name="adj" fmla="val 50000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0" rIns="9144" bIns="9144" anchor="t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Algorithm </a:t>
              </a:r>
              <a:br>
                <a:rPr lang="en-US" sz="12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2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Development</a:t>
              </a:r>
            </a:p>
          </p:txBody>
        </p:sp>
        <p:pic>
          <p:nvPicPr>
            <p:cNvPr id="124" name="Picture 123" descr="graph3.png">
              <a:extLst>
                <a:ext uri="{FF2B5EF4-FFF2-40B4-BE49-F238E27FC236}">
                  <a16:creationId xmlns:a16="http://schemas.microsoft.com/office/drawing/2014/main" id="{B445EE4D-0A22-DCA9-0B58-1B05CAF5B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09438" y="3900073"/>
              <a:ext cx="1019503" cy="665424"/>
            </a:xfrm>
            <a:prstGeom prst="rect">
              <a:avLst/>
            </a:prstGeom>
            <a:effectLst>
              <a:outerShdw blurRad="63500" dist="63500" dir="2700000" sx="95000" sy="95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5" name="Rounded Rectangle 65">
            <a:extLst>
              <a:ext uri="{FF2B5EF4-FFF2-40B4-BE49-F238E27FC236}">
                <a16:creationId xmlns:a16="http://schemas.microsoft.com/office/drawing/2014/main" id="{E43A2FC0-822E-6DC4-A8F3-3AC41F211036}"/>
              </a:ext>
            </a:extLst>
          </p:cNvPr>
          <p:cNvSpPr/>
          <p:nvPr/>
        </p:nvSpPr>
        <p:spPr bwMode="auto">
          <a:xfrm>
            <a:off x="2086429" y="2012520"/>
            <a:ext cx="1600200" cy="1371600"/>
          </a:xfrm>
          <a:prstGeom prst="roundRect">
            <a:avLst>
              <a:gd name="adj" fmla="val 9127"/>
            </a:avLst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innerShdw blurRad="215900">
              <a:prstClr val="black">
                <a:alpha val="45000"/>
              </a:prstClr>
            </a:innerShdw>
          </a:effectLst>
        </p:spPr>
        <p:txBody>
          <a:bodyPr vert="horz" wrap="square" lIns="91440" tIns="18288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26" name="Group 56">
            <a:extLst>
              <a:ext uri="{FF2B5EF4-FFF2-40B4-BE49-F238E27FC236}">
                <a16:creationId xmlns:a16="http://schemas.microsoft.com/office/drawing/2014/main" id="{6343AFA4-20F4-2F23-D930-1412FF7A1B4C}"/>
              </a:ext>
            </a:extLst>
          </p:cNvPr>
          <p:cNvGrpSpPr/>
          <p:nvPr/>
        </p:nvGrpSpPr>
        <p:grpSpPr>
          <a:xfrm>
            <a:off x="5289229" y="4481224"/>
            <a:ext cx="1331975" cy="1447800"/>
            <a:chOff x="3775716" y="4481224"/>
            <a:chExt cx="1331975" cy="1447800"/>
          </a:xfrm>
        </p:grpSpPr>
        <p:sp>
          <p:nvSpPr>
            <p:cNvPr id="127" name="AutoShape 19">
              <a:extLst>
                <a:ext uri="{FF2B5EF4-FFF2-40B4-BE49-F238E27FC236}">
                  <a16:creationId xmlns:a16="http://schemas.microsoft.com/office/drawing/2014/main" id="{A76166FF-DAD2-FF8B-FF1C-F58ADDA8B70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75716" y="4481224"/>
              <a:ext cx="1331975" cy="1447800"/>
            </a:xfrm>
            <a:prstGeom prst="roundRect">
              <a:avLst>
                <a:gd name="adj" fmla="val 7739"/>
              </a:avLst>
            </a:prstGeom>
            <a:gradFill>
              <a:gsLst>
                <a:gs pos="7000">
                  <a:schemeClr val="tx2"/>
                </a:gs>
                <a:gs pos="100000">
                  <a:srgbClr val="A5BECF"/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8" name="Rounded Rectangle 217">
              <a:extLst>
                <a:ext uri="{FF2B5EF4-FFF2-40B4-BE49-F238E27FC236}">
                  <a16:creationId xmlns:a16="http://schemas.microsoft.com/office/drawing/2014/main" id="{760DB6C7-8E9B-FF4D-0339-EE3CAAD28AB7}"/>
                </a:ext>
              </a:extLst>
            </p:cNvPr>
            <p:cNvSpPr/>
            <p:nvPr/>
          </p:nvSpPr>
          <p:spPr bwMode="white">
            <a:xfrm>
              <a:off x="3832103" y="4534350"/>
              <a:ext cx="1219200" cy="454874"/>
            </a:xfrm>
            <a:prstGeom prst="roundRect">
              <a:avLst>
                <a:gd name="adj" fmla="val 50000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0" rIns="9144" bIns="9144" anchor="t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Application </a:t>
              </a:r>
              <a:br>
                <a:rPr lang="en-US" sz="12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2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Development</a:t>
              </a:r>
            </a:p>
          </p:txBody>
        </p:sp>
        <p:pic>
          <p:nvPicPr>
            <p:cNvPr id="129" name="Picture 128" descr="graph3.png">
              <a:extLst>
                <a:ext uri="{FF2B5EF4-FFF2-40B4-BE49-F238E27FC236}">
                  <a16:creationId xmlns:a16="http://schemas.microsoft.com/office/drawing/2014/main" id="{A763A50D-B661-FA79-33EA-16FC0BCC3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29360" y="5090409"/>
              <a:ext cx="1024687" cy="672774"/>
            </a:xfrm>
            <a:prstGeom prst="rect">
              <a:avLst/>
            </a:prstGeom>
            <a:effectLst>
              <a:outerShdw blurRad="63500" dist="63500" dir="2700000" sx="95000" sy="95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0" name="Picture 129">
            <a:extLst>
              <a:ext uri="{FF2B5EF4-FFF2-40B4-BE49-F238E27FC236}">
                <a16:creationId xmlns:a16="http://schemas.microsoft.com/office/drawing/2014/main" id="{1E23C035-86CF-F984-55D9-BB014F46357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5181600"/>
            <a:ext cx="1264540" cy="642600"/>
          </a:xfrm>
          <a:prstGeom prst="rect">
            <a:avLst/>
          </a:prstGeom>
        </p:spPr>
      </p:pic>
      <p:sp>
        <p:nvSpPr>
          <p:cNvPr id="131" name="Rounded Rectangle 11">
            <a:extLst>
              <a:ext uri="{FF2B5EF4-FFF2-40B4-BE49-F238E27FC236}">
                <a16:creationId xmlns:a16="http://schemas.microsoft.com/office/drawing/2014/main" id="{AF071695-DF38-4922-7296-927E90E1966B}"/>
              </a:ext>
            </a:extLst>
          </p:cNvPr>
          <p:cNvSpPr/>
          <p:nvPr/>
        </p:nvSpPr>
        <p:spPr>
          <a:xfrm>
            <a:off x="9239259" y="947114"/>
            <a:ext cx="2915022" cy="487146"/>
          </a:xfrm>
          <a:prstGeom prst="roundRect">
            <a:avLst>
              <a:gd name="adj" fmla="val 9884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/>
            <a:r>
              <a:rPr lang="en-US" sz="1050" b="1">
                <a:solidFill>
                  <a:srgbClr val="125687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Products Used</a:t>
            </a:r>
          </a:p>
          <a:p>
            <a:pPr marL="168275" indent="-168275">
              <a:buFont typeface="Wingdings" pitchFamily="2" charset="2"/>
              <a:buChar char="§"/>
            </a:pPr>
            <a:r>
              <a:rPr lang="en-US" sz="1000" b="1">
                <a:solidFill>
                  <a:srgbClr val="125687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MATLAB</a:t>
            </a:r>
          </a:p>
          <a:p>
            <a:pPr marL="168275" indent="-168275">
              <a:buFont typeface="Wingdings" pitchFamily="2" charset="2"/>
              <a:buChar char="§"/>
            </a:pPr>
            <a:r>
              <a:rPr lang="en-US" sz="1000" b="1">
                <a:solidFill>
                  <a:srgbClr val="125687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Statistics and Machine Learning Toolbox</a:t>
            </a:r>
          </a:p>
        </p:txBody>
      </p:sp>
    </p:spTree>
    <p:extLst>
      <p:ext uri="{BB962C8B-B14F-4D97-AF65-F5344CB8AC3E}">
        <p14:creationId xmlns:p14="http://schemas.microsoft.com/office/powerpoint/2010/main" val="38807515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A0A004-C854-7F6B-04E1-BD6C7C36F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/>
          <a:p>
            <a:r>
              <a:rPr lang="en-US" sz="2000"/>
              <a:t>Import Tool </a:t>
            </a:r>
          </a:p>
          <a:p>
            <a:pPr lvl="1"/>
            <a:r>
              <a:rPr lang="en-US" sz="1800"/>
              <a:t>Text, CSV, and Excel files</a:t>
            </a:r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Database Explorer (</a:t>
            </a:r>
            <a:r>
              <a:rPr lang="en-US" sz="2000" i="1"/>
              <a:t>Database Toolbox</a:t>
            </a:r>
            <a:r>
              <a:rPr lang="en-US" sz="2000"/>
              <a:t>)</a:t>
            </a:r>
          </a:p>
          <a:p>
            <a:pPr lvl="1"/>
            <a:r>
              <a:rPr lang="en-US" sz="1800"/>
              <a:t>ODBC &amp; JDBC SQL Databases</a:t>
            </a:r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Measurement hardware and industrial data</a:t>
            </a:r>
          </a:p>
          <a:p>
            <a:pPr lvl="1"/>
            <a:r>
              <a:rPr lang="en-US" sz="1800"/>
              <a:t>Data acquisition hardware (</a:t>
            </a:r>
            <a:r>
              <a:rPr lang="en-US" sz="1800" i="1"/>
              <a:t>Data Acquisition Toolbox</a:t>
            </a:r>
            <a:r>
              <a:rPr lang="en-US" sz="1800"/>
              <a:t>)</a:t>
            </a:r>
          </a:p>
          <a:p>
            <a:pPr lvl="1"/>
            <a:r>
              <a:rPr lang="en-US" sz="1800"/>
              <a:t>Stand-alone instruments and hardware (</a:t>
            </a:r>
            <a:r>
              <a:rPr lang="en-US" sz="1800" i="1"/>
              <a:t>Instrument Control Toolbox</a:t>
            </a:r>
            <a:r>
              <a:rPr lang="en-US" sz="1800"/>
              <a:t>)</a:t>
            </a:r>
          </a:p>
          <a:p>
            <a:pPr lvl="1"/>
            <a:r>
              <a:rPr lang="en-US" sz="1800"/>
              <a:t>OPC UA and </a:t>
            </a:r>
            <a:r>
              <a:rPr lang="en-US" sz="1800" err="1"/>
              <a:t>Aveva</a:t>
            </a:r>
            <a:r>
              <a:rPr lang="en-US" sz="1800"/>
              <a:t> PI Server, Modbus devices (</a:t>
            </a:r>
            <a:r>
              <a:rPr lang="en-US" sz="1800" i="1"/>
              <a:t>Industrial Communication Toolbox</a:t>
            </a:r>
            <a:r>
              <a:rPr lang="en-US" sz="1800"/>
              <a:t>)</a:t>
            </a:r>
          </a:p>
          <a:p>
            <a:pPr lvl="1"/>
            <a:r>
              <a:rPr lang="en-US" sz="1800"/>
              <a:t>CAN, J1939, and XCP (</a:t>
            </a:r>
            <a:r>
              <a:rPr lang="en-US" sz="1800" i="1"/>
              <a:t>Vehicle Network Toolbox</a:t>
            </a:r>
            <a:r>
              <a:rPr lang="en-US" sz="180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06DD9-A7BE-31FC-1B3E-8FBF89A0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57200"/>
            <a:ext cx="10439399" cy="990600"/>
          </a:xfrm>
        </p:spPr>
        <p:txBody>
          <a:bodyPr/>
          <a:lstStyle/>
          <a:p>
            <a:r>
              <a:rPr lang="en-US"/>
              <a:t>Use low code tools for easy access to files, databases, and hardware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0A4BF-DA3C-AA27-2226-513DCEFD7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300" y="5972577"/>
            <a:ext cx="5791200" cy="856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352CCD-2D9C-3C0B-46A9-52079272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762" y="1600200"/>
            <a:ext cx="3533673" cy="259080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C52673E-F34B-A6A3-6AA1-463F23BAC5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46" y="2274127"/>
            <a:ext cx="4094666" cy="2831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57528B-A7EC-DDCB-3AB2-FCBFFDBC5149}"/>
              </a:ext>
            </a:extLst>
          </p:cNvPr>
          <p:cNvSpPr txBox="1"/>
          <p:nvPr/>
        </p:nvSpPr>
        <p:spPr>
          <a:xfrm>
            <a:off x="4762500" y="121920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Explore &amp; Discover</a:t>
            </a:r>
            <a:endParaRPr lang="en-US" sz="160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F1507-CF6D-158B-F1DA-36C0183E6D21}"/>
              </a:ext>
            </a:extLst>
          </p:cNvPr>
          <p:cNvSpPr txBox="1"/>
          <p:nvPr/>
        </p:nvSpPr>
        <p:spPr>
          <a:xfrm>
            <a:off x="8763333" y="1219200"/>
            <a:ext cx="106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Share</a:t>
            </a:r>
            <a:endParaRPr lang="en-US" sz="160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362A8-2B02-1679-9396-248B445F933B}"/>
              </a:ext>
            </a:extLst>
          </p:cNvPr>
          <p:cNvSpPr txBox="1"/>
          <p:nvPr/>
        </p:nvSpPr>
        <p:spPr>
          <a:xfrm>
            <a:off x="2353462" y="1219200"/>
            <a:ext cx="106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itchFamily="34" charset="0"/>
                <a:cs typeface="Arial" pitchFamily="34" charset="0"/>
              </a:rPr>
              <a:t>Access</a:t>
            </a:r>
            <a:endParaRPr lang="en-US" sz="16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5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 data in many formats from many locations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4F204-EA80-4060-B47F-C7763D662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600200"/>
            <a:ext cx="4906786" cy="4648200"/>
          </a:xfrm>
        </p:spPr>
        <p:txBody>
          <a:bodyPr/>
          <a:lstStyle/>
          <a:p>
            <a:r>
              <a:rPr lang="en-US"/>
              <a:t>Type of data</a:t>
            </a:r>
          </a:p>
          <a:p>
            <a:pPr lvl="1"/>
            <a:r>
              <a:rPr lang="en-US"/>
              <a:t>Observational</a:t>
            </a:r>
          </a:p>
          <a:p>
            <a:pPr lvl="1"/>
            <a:r>
              <a:rPr lang="en-US"/>
              <a:t>Timeseries</a:t>
            </a:r>
          </a:p>
          <a:p>
            <a:pPr lvl="1"/>
            <a:r>
              <a:rPr lang="en-US"/>
              <a:t>Image &amp; video</a:t>
            </a:r>
          </a:p>
          <a:p>
            <a:pPr lvl="1"/>
            <a:r>
              <a:rPr lang="en-US"/>
              <a:t>N-D</a:t>
            </a:r>
          </a:p>
          <a:p>
            <a:endParaRPr lang="en-US"/>
          </a:p>
          <a:p>
            <a:r>
              <a:rPr lang="en-US"/>
              <a:t>Location of data</a:t>
            </a:r>
          </a:p>
          <a:p>
            <a:pPr lvl="1"/>
            <a:r>
              <a:rPr lang="en-US"/>
              <a:t>SQL &amp; NoSQL databases</a:t>
            </a:r>
          </a:p>
          <a:p>
            <a:pPr lvl="1"/>
            <a:r>
              <a:rPr lang="en-US"/>
              <a:t>HDFS</a:t>
            </a:r>
          </a:p>
          <a:p>
            <a:pPr lvl="1"/>
            <a:r>
              <a:rPr lang="en-US"/>
              <a:t>AWS S3</a:t>
            </a:r>
          </a:p>
          <a:p>
            <a:pPr lvl="1"/>
            <a:r>
              <a:rPr lang="en-US"/>
              <a:t>Azure Blob Storage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6B6A47-A2D7-D395-075F-A9D3FDDEE3BA}"/>
              </a:ext>
            </a:extLst>
          </p:cNvPr>
          <p:cNvGrpSpPr/>
          <p:nvPr/>
        </p:nvGrpSpPr>
        <p:grpSpPr>
          <a:xfrm>
            <a:off x="5602329" y="1447800"/>
            <a:ext cx="5776873" cy="4864735"/>
            <a:chOff x="4343400" y="1459865"/>
            <a:chExt cx="5776873" cy="4864735"/>
          </a:xfrm>
        </p:grpSpPr>
        <p:sp>
          <p:nvSpPr>
            <p:cNvPr id="31" name="Rectangle: Rounded Corners 30"/>
            <p:cNvSpPr/>
            <p:nvPr/>
          </p:nvSpPr>
          <p:spPr>
            <a:xfrm>
              <a:off x="4488303" y="3791187"/>
              <a:ext cx="1247377" cy="364855"/>
            </a:xfrm>
            <a:prstGeom prst="roundRect">
              <a:avLst>
                <a:gd name="adj" fmla="val 969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995" b="1">
                  <a:solidFill>
                    <a:prstClr val="black"/>
                  </a:solidFill>
                  <a:cs typeface="Arial" pitchFamily="34" charset="0"/>
                </a:rPr>
                <a:t>Images</a:t>
              </a:r>
            </a:p>
          </p:txBody>
        </p:sp>
        <p:sp>
          <p:nvSpPr>
            <p:cNvPr id="32" name="Rectangle: Rounded Corners 31"/>
            <p:cNvSpPr/>
            <p:nvPr/>
          </p:nvSpPr>
          <p:spPr>
            <a:xfrm>
              <a:off x="5572456" y="4752869"/>
              <a:ext cx="1543889" cy="415251"/>
            </a:xfrm>
            <a:prstGeom prst="roundRect">
              <a:avLst>
                <a:gd name="adj" fmla="val 969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995" b="1">
                  <a:solidFill>
                    <a:prstClr val="black"/>
                  </a:solidFill>
                  <a:cs typeface="Arial" pitchFamily="34" charset="0"/>
                </a:rPr>
                <a:t>MDF Files</a:t>
              </a:r>
            </a:p>
          </p:txBody>
        </p:sp>
        <p:sp>
          <p:nvSpPr>
            <p:cNvPr id="33" name="Rectangle: Rounded Corners 32"/>
            <p:cNvSpPr/>
            <p:nvPr/>
          </p:nvSpPr>
          <p:spPr>
            <a:xfrm>
              <a:off x="4488303" y="5651567"/>
              <a:ext cx="1339842" cy="364855"/>
            </a:xfrm>
            <a:prstGeom prst="roundRect">
              <a:avLst>
                <a:gd name="adj" fmla="val 969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995" b="1">
                  <a:solidFill>
                    <a:prstClr val="black"/>
                  </a:solidFill>
                  <a:cs typeface="Arial" pitchFamily="34" charset="0"/>
                </a:rPr>
                <a:t>Custom</a:t>
              </a:r>
            </a:p>
          </p:txBody>
        </p:sp>
        <p:sp>
          <p:nvSpPr>
            <p:cNvPr id="34" name="Rectangle: Rounded Corners 33"/>
            <p:cNvSpPr/>
            <p:nvPr/>
          </p:nvSpPr>
          <p:spPr>
            <a:xfrm>
              <a:off x="7249310" y="1980549"/>
              <a:ext cx="1554112" cy="364855"/>
            </a:xfrm>
            <a:prstGeom prst="roundRect">
              <a:avLst>
                <a:gd name="adj" fmla="val 969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995" b="1">
                  <a:solidFill>
                    <a:prstClr val="black"/>
                  </a:solidFill>
                  <a:cs typeface="Arial" pitchFamily="34" charset="0"/>
                </a:rPr>
                <a:t>Simulation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5466669" y="1981684"/>
              <a:ext cx="1761021" cy="64904"/>
              <a:chOff x="3935368" y="2264384"/>
              <a:chExt cx="1765388" cy="65065"/>
            </a:xfrm>
          </p:grpSpPr>
          <p:sp>
            <p:nvSpPr>
              <p:cNvPr id="51" name="Freeform 36"/>
              <p:cNvSpPr>
                <a:spLocks/>
              </p:cNvSpPr>
              <p:nvPr/>
            </p:nvSpPr>
            <p:spPr bwMode="auto">
              <a:xfrm>
                <a:off x="3935368" y="2323791"/>
                <a:ext cx="0" cy="5658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8DA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14" tIns="45607" rIns="91214" bIns="4560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5">
                  <a:solidFill>
                    <a:srgbClr val="FFC000"/>
                  </a:solidFill>
                  <a:latin typeface="Arial"/>
                </a:endParaRPr>
              </a:p>
            </p:txBody>
          </p:sp>
          <p:sp>
            <p:nvSpPr>
              <p:cNvPr id="52" name="Freeform 56"/>
              <p:cNvSpPr>
                <a:spLocks/>
              </p:cNvSpPr>
              <p:nvPr/>
            </p:nvSpPr>
            <p:spPr bwMode="auto">
              <a:xfrm>
                <a:off x="5612789" y="2264384"/>
                <a:ext cx="87967" cy="53752"/>
              </a:xfrm>
              <a:custGeom>
                <a:avLst/>
                <a:gdLst>
                  <a:gd name="T0" fmla="*/ 29 w 29"/>
                  <a:gd name="T1" fmla="*/ 0 h 19"/>
                  <a:gd name="T2" fmla="*/ 0 w 29"/>
                  <a:gd name="T3" fmla="*/ 0 h 19"/>
                  <a:gd name="T4" fmla="*/ 0 w 29"/>
                  <a:gd name="T5" fmla="*/ 19 h 19"/>
                  <a:gd name="T6" fmla="*/ 29 w 29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9">
                    <a:moveTo>
                      <a:pt x="29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29" y="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14" tIns="45607" rIns="91214" bIns="4560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5">
                  <a:solidFill>
                    <a:srgbClr val="FFC000"/>
                  </a:solidFill>
                  <a:latin typeface="Arial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4343400" y="1459865"/>
              <a:ext cx="5776873" cy="4864735"/>
              <a:chOff x="2974975" y="1132336"/>
              <a:chExt cx="5791200" cy="4876800"/>
            </a:xfrm>
          </p:grpSpPr>
          <p:sp>
            <p:nvSpPr>
              <p:cNvPr id="54" name="Rounded Rectangle 23"/>
              <p:cNvSpPr/>
              <p:nvPr/>
            </p:nvSpPr>
            <p:spPr>
              <a:xfrm>
                <a:off x="2974975" y="1132336"/>
                <a:ext cx="5791200" cy="4876800"/>
              </a:xfrm>
              <a:prstGeom prst="roundRect">
                <a:avLst>
                  <a:gd name="adj" fmla="val 6341"/>
                </a:avLst>
              </a:prstGeom>
              <a:noFill/>
              <a:ln w="25400" cap="flat" cmpd="sng" algn="ctr">
                <a:solidFill>
                  <a:srgbClr val="95B3D7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2114">
                  <a:defRPr/>
                </a:pPr>
                <a:endParaRPr lang="en-US" sz="1795" b="1" ker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55" name="Picture 2" descr="Hadoop">
                <a:hlinkClick r:id="rId3"/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9290" y="5325148"/>
                <a:ext cx="1953816" cy="4857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6" descr="http://www.kreditrechner-kostenlos.de/wp-content/uploads/2012/03/Microsoft-Excel-2011-Logo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9517" y="1388820"/>
                <a:ext cx="604073" cy="6371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8" descr="http://upload.wikimedia.org/wikipedia/commons/thumb/2/23/Text-txt.svg/2000px-Text-txt.svg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3852" y="1399114"/>
                <a:ext cx="559557" cy="541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10" descr="http://php-addict.com/wp-content/uploads/2015/01/csv-xxl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1646" y="1329879"/>
                <a:ext cx="597807" cy="630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5870082" y="3675582"/>
              <a:ext cx="883770" cy="2484953"/>
              <a:chOff x="4589340" y="3163985"/>
              <a:chExt cx="885962" cy="2491116"/>
            </a:xfrm>
          </p:grpSpPr>
          <p:pic>
            <p:nvPicPr>
              <p:cNvPr id="63" name="Picture 62" descr="files1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659114" y="4906390"/>
                <a:ext cx="816188" cy="748711"/>
              </a:xfrm>
              <a:prstGeom prst="rect">
                <a:avLst/>
              </a:prstGeom>
              <a:effectLst>
                <a:outerShdw blurRad="63500" dist="50800" dir="2700000" sx="101000" sy="101000" algn="tl" rotWithShape="0">
                  <a:prstClr val="black">
                    <a:alpha val="32000"/>
                  </a:prstClr>
                </a:outerShdw>
              </a:effectLst>
            </p:spPr>
          </p:pic>
          <p:pic>
            <p:nvPicPr>
              <p:cNvPr id="65" name="Picture 36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589340" y="3163985"/>
                <a:ext cx="789860" cy="69990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</p:grp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03151" y="4642493"/>
              <a:ext cx="1748264" cy="638413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00945" y="3824588"/>
              <a:ext cx="1499195" cy="454213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283" y="1704942"/>
              <a:ext cx="903767" cy="90376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04653" y="4715211"/>
              <a:ext cx="695807" cy="528168"/>
            </a:xfrm>
            <a:prstGeom prst="rect">
              <a:avLst/>
            </a:prstGeom>
            <a:ln w="3175">
              <a:solidFill>
                <a:schemeClr val="tx2"/>
              </a:solidFill>
            </a:ln>
            <a:effectLst/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0FC4E7C-79D1-4FB2-9BA3-BB327DF048B9}"/>
                </a:ext>
              </a:extLst>
            </p:cNvPr>
            <p:cNvGrpSpPr/>
            <p:nvPr/>
          </p:nvGrpSpPr>
          <p:grpSpPr>
            <a:xfrm>
              <a:off x="4737518" y="2444577"/>
              <a:ext cx="2323943" cy="1037949"/>
              <a:chOff x="4815997" y="2456511"/>
              <a:chExt cx="2323943" cy="1037949"/>
            </a:xfrm>
          </p:grpSpPr>
          <p:sp>
            <p:nvSpPr>
              <p:cNvPr id="29" name="Rectangle: Rounded Corners 28"/>
              <p:cNvSpPr/>
              <p:nvPr/>
            </p:nvSpPr>
            <p:spPr>
              <a:xfrm>
                <a:off x="5683800" y="2813443"/>
                <a:ext cx="1456140" cy="324084"/>
              </a:xfrm>
              <a:prstGeom prst="roundRect">
                <a:avLst>
                  <a:gd name="adj" fmla="val 969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607" rIns="45607" rtlCol="0" anchor="ctr"/>
              <a:lstStyle/>
              <a:p>
                <a:pPr lvl="0" algn="ctr"/>
                <a:r>
                  <a:rPr lang="en-US" sz="1995" b="1">
                    <a:solidFill>
                      <a:prstClr val="black"/>
                    </a:solidFill>
                    <a:cs typeface="Arial" pitchFamily="34" charset="0"/>
                  </a:rPr>
                  <a:t>Databases</a:t>
                </a: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2A53C92-0837-43B1-8ED3-AB79BB201B01}"/>
                  </a:ext>
                </a:extLst>
              </p:cNvPr>
              <p:cNvGrpSpPr/>
              <p:nvPr/>
            </p:nvGrpSpPr>
            <p:grpSpPr>
              <a:xfrm>
                <a:off x="4815997" y="2456511"/>
                <a:ext cx="818281" cy="1037949"/>
                <a:chOff x="4815997" y="2456511"/>
                <a:chExt cx="818281" cy="1037949"/>
              </a:xfrm>
            </p:grpSpPr>
            <p:pic>
              <p:nvPicPr>
                <p:cNvPr id="30" name="Picture 29" descr="doc1.png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4924846" y="2456511"/>
                  <a:ext cx="600583" cy="555534"/>
                </a:xfrm>
                <a:prstGeom prst="rect">
                  <a:avLst/>
                </a:prstGeom>
                <a:effectLst>
                  <a:outerShdw blurRad="38100" dist="38100" dir="3000000" algn="tl" rotWithShape="0">
                    <a:prstClr val="black">
                      <a:alpha val="25000"/>
                    </a:prstClr>
                  </a:outerShdw>
                </a:effectLst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15997" y="3072206"/>
                  <a:ext cx="818281" cy="422254"/>
                </a:xfrm>
                <a:prstGeom prst="rect">
                  <a:avLst/>
                </a:prstGeom>
              </p:spPr>
            </p:pic>
          </p:grp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09EADE1-4E29-48FB-BDD7-8EF69E227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369" y="2889235"/>
              <a:ext cx="2353385" cy="585732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D9FF03D-DC61-4C14-8908-B5F11BB66A17}"/>
                </a:ext>
              </a:extLst>
            </p:cNvPr>
            <p:cNvGrpSpPr/>
            <p:nvPr/>
          </p:nvGrpSpPr>
          <p:grpSpPr>
            <a:xfrm>
              <a:off x="6792390" y="3404534"/>
              <a:ext cx="1543889" cy="1074032"/>
              <a:chOff x="6682987" y="3429000"/>
              <a:chExt cx="1543889" cy="1074032"/>
            </a:xfrm>
          </p:grpSpPr>
          <p:pic>
            <p:nvPicPr>
              <p:cNvPr id="1026" name="Picture 2" descr="hdf images">
                <a:extLst>
                  <a:ext uri="{FF2B5EF4-FFF2-40B4-BE49-F238E27FC236}">
                    <a16:creationId xmlns:a16="http://schemas.microsoft.com/office/drawing/2014/main" id="{0360C9E6-D1BD-45CA-96EA-8DFD3DC75A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634"/>
              <a:stretch/>
            </p:blipFill>
            <p:spPr bwMode="auto">
              <a:xfrm>
                <a:off x="7084780" y="3429000"/>
                <a:ext cx="740303" cy="666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E36DC0D-663C-4FE1-B09A-EC0E9206B024}"/>
                  </a:ext>
                </a:extLst>
              </p:cNvPr>
              <p:cNvSpPr/>
              <p:nvPr/>
            </p:nvSpPr>
            <p:spPr>
              <a:xfrm>
                <a:off x="6682987" y="4087781"/>
                <a:ext cx="1543889" cy="415251"/>
              </a:xfrm>
              <a:prstGeom prst="roundRect">
                <a:avLst>
                  <a:gd name="adj" fmla="val 969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1995" b="1">
                    <a:solidFill>
                      <a:prstClr val="black"/>
                    </a:solidFill>
                    <a:cs typeface="Arial" pitchFamily="34" charset="0"/>
                  </a:rPr>
                  <a:t>HDF5 Files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1161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6D07-78F5-BA5B-6C5F-987791A5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 100 low code tools for data analysis, engineering, and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D6CD-7847-325C-4B65-EB16DCFF8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600199"/>
            <a:ext cx="5486398" cy="5247695"/>
          </a:xfrm>
        </p:spPr>
        <p:txBody>
          <a:bodyPr/>
          <a:lstStyle/>
          <a:p>
            <a:r>
              <a:rPr lang="en-US"/>
              <a:t>Data Analysis</a:t>
            </a:r>
          </a:p>
          <a:p>
            <a:pPr lvl="1"/>
            <a:r>
              <a:rPr lang="en-US"/>
              <a:t>Visualize, manipulate, and preprocess</a:t>
            </a:r>
          </a:p>
          <a:p>
            <a:pPr lvl="1"/>
            <a:r>
              <a:rPr lang="en-US"/>
              <a:t>Math, statistics, and optimization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BC143-6B3D-D388-7180-29DB805E407D}"/>
              </a:ext>
            </a:extLst>
          </p:cNvPr>
          <p:cNvSpPr txBox="1"/>
          <p:nvPr/>
        </p:nvSpPr>
        <p:spPr>
          <a:xfrm>
            <a:off x="4762500" y="121920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Arial" pitchFamily="34" charset="0"/>
                <a:cs typeface="Arial" pitchFamily="34" charset="0"/>
              </a:rPr>
              <a:t>Explore &amp; Discover</a:t>
            </a:r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4D549-E9A9-E17D-F271-C3B82A83D8B4}"/>
              </a:ext>
            </a:extLst>
          </p:cNvPr>
          <p:cNvSpPr txBox="1"/>
          <p:nvPr/>
        </p:nvSpPr>
        <p:spPr>
          <a:xfrm>
            <a:off x="8763333" y="1219200"/>
            <a:ext cx="106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Share</a:t>
            </a:r>
            <a:endParaRPr lang="en-US" sz="160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70C6C-2558-34B7-42A7-2204F108AA59}"/>
              </a:ext>
            </a:extLst>
          </p:cNvPr>
          <p:cNvSpPr txBox="1"/>
          <p:nvPr/>
        </p:nvSpPr>
        <p:spPr>
          <a:xfrm>
            <a:off x="2353462" y="1219200"/>
            <a:ext cx="106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Access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478858-623B-E6D5-CA41-EF9BEB755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981200"/>
            <a:ext cx="5181600" cy="408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5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W_Public_widescreen">
  <a:themeElements>
    <a:clrScheme name="MW">
      <a:dk1>
        <a:srgbClr val="000000"/>
      </a:dk1>
      <a:lt1>
        <a:srgbClr val="FFFFFF"/>
      </a:lt1>
      <a:dk2>
        <a:srgbClr val="0076A8"/>
      </a:dk2>
      <a:lt2>
        <a:srgbClr val="ECF5F8"/>
      </a:lt2>
      <a:accent1>
        <a:srgbClr val="D78824"/>
      </a:accent1>
      <a:accent2>
        <a:srgbClr val="004B87"/>
      </a:accent2>
      <a:accent3>
        <a:srgbClr val="00A9E0"/>
      </a:accent3>
      <a:accent4>
        <a:srgbClr val="F2A900"/>
      </a:accent4>
      <a:accent5>
        <a:srgbClr val="B7302C"/>
      </a:accent5>
      <a:accent6>
        <a:srgbClr val="48A23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_public.potx" id="{EBD618CB-6207-4B41-A246-675FC36CB0F4}" vid="{B5D48090-354F-4C60-BEB6-01236D8A8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10CEF95641CF4F85A33834DE427760" ma:contentTypeVersion="8" ma:contentTypeDescription="Create a new document." ma:contentTypeScope="" ma:versionID="f715ecd3b0adb8018a60aadb8dbe0cb8">
  <xsd:schema xmlns:xsd="http://www.w3.org/2001/XMLSchema" xmlns:xs="http://www.w3.org/2001/XMLSchema" xmlns:p="http://schemas.microsoft.com/office/2006/metadata/properties" xmlns:ns2="a1424a0e-5ea7-4e2a-b89c-c3f16968afd1" targetNamespace="http://schemas.microsoft.com/office/2006/metadata/properties" ma:root="true" ma:fieldsID="2384fb751a77cba0fd1da9c193f984ea" ns2:_="">
    <xsd:import namespace="a1424a0e-5ea7-4e2a-b89c-c3f16968afd1"/>
    <xsd:element name="properties">
      <xsd:complexType>
        <xsd:sequence>
          <xsd:element name="documentManagement">
            <xsd:complexType>
              <xsd:all>
                <xsd:element ref="ns2:Asset_x0020_Type" minOccurs="0"/>
                <xsd:element ref="ns2:Status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424a0e-5ea7-4e2a-b89c-c3f16968afd1" elementFormDefault="qualified">
    <xsd:import namespace="http://schemas.microsoft.com/office/2006/documentManagement/types"/>
    <xsd:import namespace="http://schemas.microsoft.com/office/infopath/2007/PartnerControls"/>
    <xsd:element name="Asset_x0020_Type" ma:index="8" nillable="true" ma:displayName="Asset Type" ma:format="Dropdown" ma:internalName="Asset_x0020_Type">
      <xsd:simpleType>
        <xsd:restriction base="dms:Choice">
          <xsd:enumeration value="Brochure"/>
          <xsd:enumeration value="Case Study"/>
          <xsd:enumeration value="Cheat Sheet"/>
          <xsd:enumeration value="Code Examples"/>
          <xsd:enumeration value="Consulting"/>
          <xsd:enumeration value="Customer Demo"/>
          <xsd:enumeration value="Customer Event Package"/>
          <xsd:enumeration value="Customer Presentation"/>
          <xsd:enumeration value="Customer Quote"/>
          <xsd:enumeration value="Customer Technical Article"/>
          <xsd:enumeration value="Customer Technical Article Slide"/>
          <xsd:enumeration value="Customer Technical Article Web Page"/>
          <xsd:enumeration value="Discovery Page"/>
          <xsd:enumeration value="Ebook"/>
          <xsd:enumeration value="Email Template"/>
          <xsd:enumeration value="Event - Support"/>
          <xsd:enumeration value="Hands-on Exercises"/>
          <xsd:enumeration value="Industry Page"/>
          <xsd:enumeration value="MathWorks Technical Article"/>
          <xsd:enumeration value="Objection Handling"/>
          <xsd:enumeration value="Product Page"/>
          <xsd:enumeration value="Product Positioning Statement"/>
          <xsd:enumeration value="Prospecting Guide"/>
          <xsd:enumeration value="PSP"/>
          <xsd:enumeration value="Resource Collection"/>
          <xsd:enumeration value="Sales Aids"/>
          <xsd:enumeration value="Solution Page"/>
          <xsd:enumeration value="Training"/>
          <xsd:enumeration value="User Story Package"/>
          <xsd:enumeration value="User Story Slide"/>
          <xsd:enumeration value="User Story Video"/>
          <xsd:enumeration value="User Story Web Page"/>
          <xsd:enumeration value="Video: Conference Talk"/>
          <xsd:enumeration value="Video: Demo"/>
          <xsd:enumeration value="Video: How To"/>
          <xsd:enumeration value="Video: Product Overview"/>
          <xsd:enumeration value="Video: Recorded Webinar"/>
          <xsd:enumeration value="Whitepaper"/>
        </xsd:restriction>
      </xsd:simpleType>
    </xsd:element>
    <xsd:element name="Status" ma:index="9" nillable="true" ma:displayName="Status" ma:default="Active" ma:format="Dropdown" ma:internalName="Status">
      <xsd:simpleType>
        <xsd:restriction base="dms:Choice">
          <xsd:enumeration value="Active"/>
          <xsd:enumeration value="Archive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sset_x0020_Type xmlns="a1424a0e-5ea7-4e2a-b89c-c3f16968afd1" xsi:nil="true"/>
    <Status xmlns="a1424a0e-5ea7-4e2a-b89c-c3f16968afd1">Active</Status>
  </documentManagement>
</p:properties>
</file>

<file path=customXml/itemProps1.xml><?xml version="1.0" encoding="utf-8"?>
<ds:datastoreItem xmlns:ds="http://schemas.openxmlformats.org/officeDocument/2006/customXml" ds:itemID="{8A652141-0CC1-4FCC-83E0-8E7BC3671A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424a0e-5ea7-4e2a-b89c-c3f16968af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61DF2E-245C-45DF-A9A5-EABECEA429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B851B7-D313-4E85-A1E0-5976CFE11EC3}">
  <ds:schemaRefs>
    <ds:schemaRef ds:uri="19f94994-4311-4823-a682-47492cb9e3e3"/>
    <ds:schemaRef ds:uri="a70944c9-f5be-4b0f-89c7-00caf47c66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a1424a0e-5ea7-4e2a-b89c-c3f16968afd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</TotalTime>
  <Words>1531</Words>
  <Application>Microsoft Office PowerPoint</Application>
  <PresentationFormat>Widescreen</PresentationFormat>
  <Paragraphs>316</Paragraphs>
  <Slides>22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 New</vt:lpstr>
      <vt:lpstr>Times</vt:lpstr>
      <vt:lpstr>Wingdings</vt:lpstr>
      <vt:lpstr>MW_Public_widescreen</vt:lpstr>
      <vt:lpstr>Low Code Data Analysis with MATLAB</vt:lpstr>
      <vt:lpstr>Agenda</vt:lpstr>
      <vt:lpstr>MATLAB simplifies the data analysis workflow with low code tools</vt:lpstr>
      <vt:lpstr>What are “low code” tools?</vt:lpstr>
      <vt:lpstr>Case Study: Modeling Flight Sensor Data</vt:lpstr>
      <vt:lpstr>MATLAB simplifies the data analysis workflow with low code tools</vt:lpstr>
      <vt:lpstr>Use low code tools for easy access to files, databases, and hardware</vt:lpstr>
      <vt:lpstr>Access data in many formats from many locations</vt:lpstr>
      <vt:lpstr>Over 100 low code tools for data analysis, engineering, and AI</vt:lpstr>
      <vt:lpstr>Over 100 low code tools for data analysis, engineering, and AI</vt:lpstr>
      <vt:lpstr>Over 100 low code tools for data analysis, engineering, and AI</vt:lpstr>
      <vt:lpstr>Document as you go – your script is your report</vt:lpstr>
      <vt:lpstr>As your needs grow, the MATLAB language grows with you. </vt:lpstr>
      <vt:lpstr>Grow from coding by yourself to coding in a team</vt:lpstr>
      <vt:lpstr>Deploy your applications to non-MATLAB users</vt:lpstr>
      <vt:lpstr>Agenda</vt:lpstr>
      <vt:lpstr>MATLAB Central Community</vt:lpstr>
      <vt:lpstr>MathWorks Engineering Support</vt:lpstr>
      <vt:lpstr>Training: MATLAB Fundamentals</vt:lpstr>
      <vt:lpstr>Get Started for Free with Onramp Courses</vt:lpstr>
      <vt:lpstr>Feedback</vt:lpstr>
      <vt:lpstr>PowerPoint Presentation</vt:lpstr>
    </vt:vector>
  </TitlesOfParts>
  <Manager/>
  <Company>MathWorks,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 Code Data Analysis with MATLAB</dc:title>
  <dc:subject/>
  <dc:creator>Adam Filion</dc:creator>
  <cp:keywords>Version 22.0</cp:keywords>
  <dc:description/>
  <cp:lastModifiedBy>Jonathan Tee</cp:lastModifiedBy>
  <cp:revision>3</cp:revision>
  <dcterms:created xsi:type="dcterms:W3CDTF">2022-07-19T18:45:46Z</dcterms:created>
  <dcterms:modified xsi:type="dcterms:W3CDTF">2024-10-28T06:24:34Z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  <property fmtid="{D5CDD505-2E9C-101B-9397-08002B2CF9AE}" pid="7" name="ContentTypeId">
    <vt:lpwstr>0x010100C210CEF95641CF4F85A33834DE427760</vt:lpwstr>
  </property>
  <property fmtid="{D5CDD505-2E9C-101B-9397-08002B2CF9AE}" pid="8" name="Order">
    <vt:r8>47491500</vt:r8>
  </property>
  <property fmtid="{D5CDD505-2E9C-101B-9397-08002B2CF9AE}" pid="9" name="xd_Signature">
    <vt:bool>false</vt:bool>
  </property>
  <property fmtid="{D5CDD505-2E9C-101B-9397-08002B2CF9AE}" pid="10" name="xd_ProgID">
    <vt:lpwstr/>
  </property>
  <property fmtid="{D5CDD505-2E9C-101B-9397-08002B2CF9AE}" pid="11" name="ComplianceAssetId">
    <vt:lpwstr/>
  </property>
  <property fmtid="{D5CDD505-2E9C-101B-9397-08002B2CF9AE}" pid="12" name="TemplateUrl">
    <vt:lpwstr/>
  </property>
</Properties>
</file>